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9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0" r:id="rId18"/>
    <p:sldId id="302" r:id="rId19"/>
    <p:sldId id="301" r:id="rId20"/>
    <p:sldId id="303" r:id="rId21"/>
    <p:sldId id="304" r:id="rId22"/>
    <p:sldId id="305" r:id="rId23"/>
    <p:sldId id="306" r:id="rId24"/>
    <p:sldId id="307" r:id="rId25"/>
    <p:sldId id="308" r:id="rId26"/>
    <p:sldId id="309" r:id="rId27"/>
    <p:sldId id="310"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72" r:id="rId41"/>
    <p:sldId id="273" r:id="rId42"/>
    <p:sldId id="274" r:id="rId43"/>
    <p:sldId id="275" r:id="rId44"/>
    <p:sldId id="276" r:id="rId45"/>
    <p:sldId id="277" r:id="rId46"/>
    <p:sldId id="278" r:id="rId47"/>
    <p:sldId id="279" r:id="rId48"/>
    <p:sldId id="293" r:id="rId49"/>
    <p:sldId id="294" r:id="rId50"/>
    <p:sldId id="295" r:id="rId51"/>
    <p:sldId id="296" r:id="rId52"/>
    <p:sldId id="298" r:id="rId53"/>
    <p:sldId id="297" r:id="rId54"/>
    <p:sldId id="299"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91CFF-6860-4116-969D-5AB5A05F7E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AFEC432-27EE-4199-98B6-FA3DBCF23D44}">
      <dgm:prSet phldrT="[Texto]"/>
      <dgm:spPr/>
      <dgm:t>
        <a:bodyPr/>
        <a:lstStyle/>
        <a:p>
          <a:r>
            <a:rPr lang="es-ES" dirty="0" smtClean="0"/>
            <a:t>Recursos  espaciales</a:t>
          </a:r>
          <a:endParaRPr lang="es-ES" dirty="0"/>
        </a:p>
      </dgm:t>
    </dgm:pt>
    <dgm:pt modelId="{3405E750-5B8F-4726-B871-5F480C20F07A}" type="parTrans" cxnId="{B40557CD-C28C-485E-844D-22CBCE95C33B}">
      <dgm:prSet/>
      <dgm:spPr/>
      <dgm:t>
        <a:bodyPr/>
        <a:lstStyle/>
        <a:p>
          <a:endParaRPr lang="es-ES"/>
        </a:p>
      </dgm:t>
    </dgm:pt>
    <dgm:pt modelId="{3F26B829-1714-455C-A63D-11129980DC5D}" type="sibTrans" cxnId="{B40557CD-C28C-485E-844D-22CBCE95C33B}">
      <dgm:prSet/>
      <dgm:spPr/>
      <dgm:t>
        <a:bodyPr/>
        <a:lstStyle/>
        <a:p>
          <a:endParaRPr lang="es-ES"/>
        </a:p>
      </dgm:t>
    </dgm:pt>
    <dgm:pt modelId="{9E7E6B66-F991-4601-AC08-FAB610AAF0BF}">
      <dgm:prSet phldrT="[Texto]"/>
      <dgm:spPr/>
      <dgm:t>
        <a:bodyPr/>
        <a:lstStyle/>
        <a:p>
          <a:pPr algn="l"/>
          <a:r>
            <a:rPr lang="es-ES" dirty="0" smtClean="0"/>
            <a:t>1. Tamaño</a:t>
          </a:r>
          <a:endParaRPr lang="es-ES" dirty="0"/>
        </a:p>
      </dgm:t>
    </dgm:pt>
    <dgm:pt modelId="{AB466ED4-96F4-490A-83CD-070B731874BE}" type="parTrans" cxnId="{854CED51-B7EB-4DA1-9917-F2BD3CF314F6}">
      <dgm:prSet/>
      <dgm:spPr/>
      <dgm:t>
        <a:bodyPr/>
        <a:lstStyle/>
        <a:p>
          <a:endParaRPr lang="es-ES" dirty="0"/>
        </a:p>
      </dgm:t>
    </dgm:pt>
    <dgm:pt modelId="{90E40866-0881-4F03-87EE-F9FA78098308}" type="sibTrans" cxnId="{854CED51-B7EB-4DA1-9917-F2BD3CF314F6}">
      <dgm:prSet/>
      <dgm:spPr/>
      <dgm:t>
        <a:bodyPr/>
        <a:lstStyle/>
        <a:p>
          <a:endParaRPr lang="es-ES"/>
        </a:p>
      </dgm:t>
    </dgm:pt>
    <dgm:pt modelId="{D866746D-7336-41F2-AF04-46B153080323}">
      <dgm:prSet phldrT="[Texto]"/>
      <dgm:spPr/>
      <dgm:t>
        <a:bodyPr/>
        <a:lstStyle/>
        <a:p>
          <a:pPr algn="l"/>
          <a:r>
            <a:rPr lang="es-ES" dirty="0" smtClean="0"/>
            <a:t>2. Espacios</a:t>
          </a:r>
          <a:endParaRPr lang="es-ES" dirty="0"/>
        </a:p>
      </dgm:t>
    </dgm:pt>
    <dgm:pt modelId="{E6F4054F-2F76-4ECC-B1B5-4D19426A2348}" type="parTrans" cxnId="{935D6BF1-D6A7-400A-AAC1-913A4C12F1D0}">
      <dgm:prSet/>
      <dgm:spPr/>
      <dgm:t>
        <a:bodyPr/>
        <a:lstStyle/>
        <a:p>
          <a:endParaRPr lang="es-ES" dirty="0"/>
        </a:p>
      </dgm:t>
    </dgm:pt>
    <dgm:pt modelId="{7EBFF332-E2CD-460F-A67A-3029E8C876AA}" type="sibTrans" cxnId="{935D6BF1-D6A7-400A-AAC1-913A4C12F1D0}">
      <dgm:prSet/>
      <dgm:spPr/>
      <dgm:t>
        <a:bodyPr/>
        <a:lstStyle/>
        <a:p>
          <a:endParaRPr lang="es-ES"/>
        </a:p>
      </dgm:t>
    </dgm:pt>
    <dgm:pt modelId="{3E7E2260-A316-4798-95FE-DA7BFBE6B09C}">
      <dgm:prSet phldrT="[Texto]"/>
      <dgm:spPr/>
      <dgm:t>
        <a:bodyPr/>
        <a:lstStyle/>
        <a:p>
          <a:r>
            <a:rPr lang="es-ES" dirty="0" smtClean="0"/>
            <a:t>Organización temporal</a:t>
          </a:r>
          <a:endParaRPr lang="es-ES" dirty="0"/>
        </a:p>
      </dgm:t>
    </dgm:pt>
    <dgm:pt modelId="{9652ADF8-1606-4307-8558-14AF578361DF}" type="parTrans" cxnId="{BC06E73F-1E2E-4794-985E-BA753A7345D3}">
      <dgm:prSet/>
      <dgm:spPr/>
      <dgm:t>
        <a:bodyPr/>
        <a:lstStyle/>
        <a:p>
          <a:endParaRPr lang="es-ES"/>
        </a:p>
      </dgm:t>
    </dgm:pt>
    <dgm:pt modelId="{3314AD8C-E615-451F-A5A6-E3384B65408D}" type="sibTrans" cxnId="{BC06E73F-1E2E-4794-985E-BA753A7345D3}">
      <dgm:prSet/>
      <dgm:spPr/>
      <dgm:t>
        <a:bodyPr/>
        <a:lstStyle/>
        <a:p>
          <a:endParaRPr lang="es-ES"/>
        </a:p>
      </dgm:t>
    </dgm:pt>
    <dgm:pt modelId="{80DE10C4-3C35-46C3-91DF-2F404A23ED8D}">
      <dgm:prSet phldrT="[Texto]"/>
      <dgm:spPr/>
      <dgm:t>
        <a:bodyPr/>
        <a:lstStyle/>
        <a:p>
          <a:pPr algn="l"/>
          <a:r>
            <a:rPr lang="es-ES" dirty="0" smtClean="0"/>
            <a:t>3. Aulas</a:t>
          </a:r>
          <a:endParaRPr lang="es-ES" dirty="0"/>
        </a:p>
      </dgm:t>
    </dgm:pt>
    <dgm:pt modelId="{8FC99491-B70C-4DF8-9EF3-18A71F640779}" type="parTrans" cxnId="{230A1B64-E2A3-42A2-8029-F2B978E66D3A}">
      <dgm:prSet/>
      <dgm:spPr/>
      <dgm:t>
        <a:bodyPr/>
        <a:lstStyle/>
        <a:p>
          <a:endParaRPr lang="es-ES" dirty="0"/>
        </a:p>
      </dgm:t>
    </dgm:pt>
    <dgm:pt modelId="{03319CD0-5D7F-4564-91D7-5B202B6A49DE}" type="sibTrans" cxnId="{230A1B64-E2A3-42A2-8029-F2B978E66D3A}">
      <dgm:prSet/>
      <dgm:spPr/>
      <dgm:t>
        <a:bodyPr/>
        <a:lstStyle/>
        <a:p>
          <a:endParaRPr lang="es-ES"/>
        </a:p>
      </dgm:t>
    </dgm:pt>
    <dgm:pt modelId="{2EF387BC-6E39-44ED-B040-2BF0AF7512F7}">
      <dgm:prSet phldrT="[Texto]"/>
      <dgm:spPr/>
      <dgm:t>
        <a:bodyPr/>
        <a:lstStyle/>
        <a:p>
          <a:pPr algn="l"/>
          <a:r>
            <a:rPr lang="es-ES" dirty="0" smtClean="0"/>
            <a:t>4. Materiales y recursos didácticos</a:t>
          </a:r>
          <a:endParaRPr lang="es-ES" dirty="0"/>
        </a:p>
      </dgm:t>
    </dgm:pt>
    <dgm:pt modelId="{1ECF3979-5CF8-492B-97C3-A48AB5ADE959}" type="parTrans" cxnId="{CB37A33C-1901-4550-98BD-F6C8052CD6D0}">
      <dgm:prSet/>
      <dgm:spPr/>
      <dgm:t>
        <a:bodyPr/>
        <a:lstStyle/>
        <a:p>
          <a:endParaRPr lang="es-ES" dirty="0"/>
        </a:p>
      </dgm:t>
    </dgm:pt>
    <dgm:pt modelId="{6F8B8171-2771-4CAA-A9E5-61FDEF927663}" type="sibTrans" cxnId="{CB37A33C-1901-4550-98BD-F6C8052CD6D0}">
      <dgm:prSet/>
      <dgm:spPr/>
      <dgm:t>
        <a:bodyPr/>
        <a:lstStyle/>
        <a:p>
          <a:endParaRPr lang="es-ES"/>
        </a:p>
      </dgm:t>
    </dgm:pt>
    <dgm:pt modelId="{AE4D2425-F870-4EFC-AE43-FFAC37FA735B}" type="pres">
      <dgm:prSet presAssocID="{B5E91CFF-6860-4116-969D-5AB5A05F7E95}" presName="diagram" presStyleCnt="0">
        <dgm:presLayoutVars>
          <dgm:chPref val="1"/>
          <dgm:dir/>
          <dgm:animOne val="branch"/>
          <dgm:animLvl val="lvl"/>
          <dgm:resizeHandles/>
        </dgm:presLayoutVars>
      </dgm:prSet>
      <dgm:spPr/>
      <dgm:t>
        <a:bodyPr/>
        <a:lstStyle/>
        <a:p>
          <a:endParaRPr lang="es-ES"/>
        </a:p>
      </dgm:t>
    </dgm:pt>
    <dgm:pt modelId="{9A5F4AE0-547E-4EE0-840A-C3B6C518E5B8}" type="pres">
      <dgm:prSet presAssocID="{AAFEC432-27EE-4199-98B6-FA3DBCF23D44}" presName="root" presStyleCnt="0"/>
      <dgm:spPr/>
    </dgm:pt>
    <dgm:pt modelId="{C00002DA-775A-465A-AF14-57B888BBB511}" type="pres">
      <dgm:prSet presAssocID="{AAFEC432-27EE-4199-98B6-FA3DBCF23D44}" presName="rootComposite" presStyleCnt="0"/>
      <dgm:spPr/>
    </dgm:pt>
    <dgm:pt modelId="{5DB7533D-99F3-432B-8E88-D83D242A6334}" type="pres">
      <dgm:prSet presAssocID="{AAFEC432-27EE-4199-98B6-FA3DBCF23D44}" presName="rootText" presStyleLbl="node1" presStyleIdx="0" presStyleCnt="2"/>
      <dgm:spPr/>
      <dgm:t>
        <a:bodyPr/>
        <a:lstStyle/>
        <a:p>
          <a:endParaRPr lang="es-ES"/>
        </a:p>
      </dgm:t>
    </dgm:pt>
    <dgm:pt modelId="{16960FE0-01F1-4B08-BF84-AB9FE82D7646}" type="pres">
      <dgm:prSet presAssocID="{AAFEC432-27EE-4199-98B6-FA3DBCF23D44}" presName="rootConnector" presStyleLbl="node1" presStyleIdx="0" presStyleCnt="2"/>
      <dgm:spPr/>
      <dgm:t>
        <a:bodyPr/>
        <a:lstStyle/>
        <a:p>
          <a:endParaRPr lang="es-ES"/>
        </a:p>
      </dgm:t>
    </dgm:pt>
    <dgm:pt modelId="{CF5F12E2-0BD7-46D0-B857-A32EBF91E878}" type="pres">
      <dgm:prSet presAssocID="{AAFEC432-27EE-4199-98B6-FA3DBCF23D44}" presName="childShape" presStyleCnt="0"/>
      <dgm:spPr/>
    </dgm:pt>
    <dgm:pt modelId="{138084F4-C090-4BFC-8AE4-DD86819564FF}" type="pres">
      <dgm:prSet presAssocID="{AB466ED4-96F4-490A-83CD-070B731874BE}" presName="Name13" presStyleLbl="parChTrans1D2" presStyleIdx="0" presStyleCnt="4"/>
      <dgm:spPr/>
      <dgm:t>
        <a:bodyPr/>
        <a:lstStyle/>
        <a:p>
          <a:endParaRPr lang="es-ES"/>
        </a:p>
      </dgm:t>
    </dgm:pt>
    <dgm:pt modelId="{D5514FCA-D32A-40E4-9D1F-4DDA43164F10}" type="pres">
      <dgm:prSet presAssocID="{9E7E6B66-F991-4601-AC08-FAB610AAF0BF}" presName="childText" presStyleLbl="bgAcc1" presStyleIdx="0" presStyleCnt="4" custScaleX="210049" custLinFactNeighborX="111" custLinFactNeighborY="939">
        <dgm:presLayoutVars>
          <dgm:bulletEnabled val="1"/>
        </dgm:presLayoutVars>
      </dgm:prSet>
      <dgm:spPr/>
      <dgm:t>
        <a:bodyPr/>
        <a:lstStyle/>
        <a:p>
          <a:endParaRPr lang="es-ES"/>
        </a:p>
      </dgm:t>
    </dgm:pt>
    <dgm:pt modelId="{04241161-EAF0-4BA0-9D39-D7D442307A5F}" type="pres">
      <dgm:prSet presAssocID="{E6F4054F-2F76-4ECC-B1B5-4D19426A2348}" presName="Name13" presStyleLbl="parChTrans1D2" presStyleIdx="1" presStyleCnt="4"/>
      <dgm:spPr/>
      <dgm:t>
        <a:bodyPr/>
        <a:lstStyle/>
        <a:p>
          <a:endParaRPr lang="es-ES"/>
        </a:p>
      </dgm:t>
    </dgm:pt>
    <dgm:pt modelId="{5F7CC114-291D-429D-9FF9-D4868D25A3DE}" type="pres">
      <dgm:prSet presAssocID="{D866746D-7336-41F2-AF04-46B153080323}" presName="childText" presStyleLbl="bgAcc1" presStyleIdx="1" presStyleCnt="4" custScaleX="210049">
        <dgm:presLayoutVars>
          <dgm:bulletEnabled val="1"/>
        </dgm:presLayoutVars>
      </dgm:prSet>
      <dgm:spPr/>
      <dgm:t>
        <a:bodyPr/>
        <a:lstStyle/>
        <a:p>
          <a:endParaRPr lang="es-ES"/>
        </a:p>
      </dgm:t>
    </dgm:pt>
    <dgm:pt modelId="{D47CDDDC-E0FC-441C-A062-DF536DAB1BF2}" type="pres">
      <dgm:prSet presAssocID="{8FC99491-B70C-4DF8-9EF3-18A71F640779}" presName="Name13" presStyleLbl="parChTrans1D2" presStyleIdx="2" presStyleCnt="4"/>
      <dgm:spPr/>
      <dgm:t>
        <a:bodyPr/>
        <a:lstStyle/>
        <a:p>
          <a:endParaRPr lang="es-ES"/>
        </a:p>
      </dgm:t>
    </dgm:pt>
    <dgm:pt modelId="{89F9681B-F032-438D-9012-F854334C4B2A}" type="pres">
      <dgm:prSet presAssocID="{80DE10C4-3C35-46C3-91DF-2F404A23ED8D}" presName="childText" presStyleLbl="bgAcc1" presStyleIdx="2" presStyleCnt="4" custScaleX="210049">
        <dgm:presLayoutVars>
          <dgm:bulletEnabled val="1"/>
        </dgm:presLayoutVars>
      </dgm:prSet>
      <dgm:spPr/>
      <dgm:t>
        <a:bodyPr/>
        <a:lstStyle/>
        <a:p>
          <a:endParaRPr lang="es-ES"/>
        </a:p>
      </dgm:t>
    </dgm:pt>
    <dgm:pt modelId="{2E91D6FB-417F-464D-89D1-EB854E9B3695}" type="pres">
      <dgm:prSet presAssocID="{1ECF3979-5CF8-492B-97C3-A48AB5ADE959}" presName="Name13" presStyleLbl="parChTrans1D2" presStyleIdx="3" presStyleCnt="4"/>
      <dgm:spPr/>
      <dgm:t>
        <a:bodyPr/>
        <a:lstStyle/>
        <a:p>
          <a:endParaRPr lang="es-ES"/>
        </a:p>
      </dgm:t>
    </dgm:pt>
    <dgm:pt modelId="{1D834728-2040-468F-84F2-50039AFBC127}" type="pres">
      <dgm:prSet presAssocID="{2EF387BC-6E39-44ED-B040-2BF0AF7512F7}" presName="childText" presStyleLbl="bgAcc1" presStyleIdx="3" presStyleCnt="4" custScaleX="210069">
        <dgm:presLayoutVars>
          <dgm:bulletEnabled val="1"/>
        </dgm:presLayoutVars>
      </dgm:prSet>
      <dgm:spPr/>
      <dgm:t>
        <a:bodyPr/>
        <a:lstStyle/>
        <a:p>
          <a:endParaRPr lang="es-ES"/>
        </a:p>
      </dgm:t>
    </dgm:pt>
    <dgm:pt modelId="{F19CB95E-BFE9-4125-B01A-DF247E3244AE}" type="pres">
      <dgm:prSet presAssocID="{3E7E2260-A316-4798-95FE-DA7BFBE6B09C}" presName="root" presStyleCnt="0"/>
      <dgm:spPr/>
    </dgm:pt>
    <dgm:pt modelId="{80E01E9D-75FB-43A5-ACD4-117CFCB29EF1}" type="pres">
      <dgm:prSet presAssocID="{3E7E2260-A316-4798-95FE-DA7BFBE6B09C}" presName="rootComposite" presStyleCnt="0"/>
      <dgm:spPr/>
    </dgm:pt>
    <dgm:pt modelId="{29934D45-C661-42B9-BF2A-74E17F1B70E6}" type="pres">
      <dgm:prSet presAssocID="{3E7E2260-A316-4798-95FE-DA7BFBE6B09C}" presName="rootText" presStyleLbl="node1" presStyleIdx="1" presStyleCnt="2" custLinFactX="5114" custLinFactNeighborX="100000" custLinFactNeighborY="-77"/>
      <dgm:spPr/>
      <dgm:t>
        <a:bodyPr/>
        <a:lstStyle/>
        <a:p>
          <a:endParaRPr lang="es-ES"/>
        </a:p>
      </dgm:t>
    </dgm:pt>
    <dgm:pt modelId="{1FF50F06-7662-4FA5-A585-B8FE23C6A366}" type="pres">
      <dgm:prSet presAssocID="{3E7E2260-A316-4798-95FE-DA7BFBE6B09C}" presName="rootConnector" presStyleLbl="node1" presStyleIdx="1" presStyleCnt="2"/>
      <dgm:spPr/>
      <dgm:t>
        <a:bodyPr/>
        <a:lstStyle/>
        <a:p>
          <a:endParaRPr lang="es-ES"/>
        </a:p>
      </dgm:t>
    </dgm:pt>
    <dgm:pt modelId="{DFF5C6DC-7472-4DBD-A157-011D3F298821}" type="pres">
      <dgm:prSet presAssocID="{3E7E2260-A316-4798-95FE-DA7BFBE6B09C}" presName="childShape" presStyleCnt="0"/>
      <dgm:spPr/>
    </dgm:pt>
  </dgm:ptLst>
  <dgm:cxnLst>
    <dgm:cxn modelId="{B37089E4-11E7-41AD-9995-BCCD0F8DAF88}" type="presOf" srcId="{AB466ED4-96F4-490A-83CD-070B731874BE}" destId="{138084F4-C090-4BFC-8AE4-DD86819564FF}" srcOrd="0" destOrd="0" presId="urn:microsoft.com/office/officeart/2005/8/layout/hierarchy3"/>
    <dgm:cxn modelId="{E5D855FA-FE5A-46D2-B057-7BA38FA28845}" type="presOf" srcId="{2EF387BC-6E39-44ED-B040-2BF0AF7512F7}" destId="{1D834728-2040-468F-84F2-50039AFBC127}" srcOrd="0" destOrd="0" presId="urn:microsoft.com/office/officeart/2005/8/layout/hierarchy3"/>
    <dgm:cxn modelId="{854CED51-B7EB-4DA1-9917-F2BD3CF314F6}" srcId="{AAFEC432-27EE-4199-98B6-FA3DBCF23D44}" destId="{9E7E6B66-F991-4601-AC08-FAB610AAF0BF}" srcOrd="0" destOrd="0" parTransId="{AB466ED4-96F4-490A-83CD-070B731874BE}" sibTransId="{90E40866-0881-4F03-87EE-F9FA78098308}"/>
    <dgm:cxn modelId="{230A1B64-E2A3-42A2-8029-F2B978E66D3A}" srcId="{AAFEC432-27EE-4199-98B6-FA3DBCF23D44}" destId="{80DE10C4-3C35-46C3-91DF-2F404A23ED8D}" srcOrd="2" destOrd="0" parTransId="{8FC99491-B70C-4DF8-9EF3-18A71F640779}" sibTransId="{03319CD0-5D7F-4564-91D7-5B202B6A49DE}"/>
    <dgm:cxn modelId="{935D6BF1-D6A7-400A-AAC1-913A4C12F1D0}" srcId="{AAFEC432-27EE-4199-98B6-FA3DBCF23D44}" destId="{D866746D-7336-41F2-AF04-46B153080323}" srcOrd="1" destOrd="0" parTransId="{E6F4054F-2F76-4ECC-B1B5-4D19426A2348}" sibTransId="{7EBFF332-E2CD-460F-A67A-3029E8C876AA}"/>
    <dgm:cxn modelId="{640442B9-6061-4263-941F-BAEB14D8E1B3}" type="presOf" srcId="{B5E91CFF-6860-4116-969D-5AB5A05F7E95}" destId="{AE4D2425-F870-4EFC-AE43-FFAC37FA735B}" srcOrd="0" destOrd="0" presId="urn:microsoft.com/office/officeart/2005/8/layout/hierarchy3"/>
    <dgm:cxn modelId="{B3D98712-FCDB-4ED3-8B4D-CB9903F7EE49}" type="presOf" srcId="{E6F4054F-2F76-4ECC-B1B5-4D19426A2348}" destId="{04241161-EAF0-4BA0-9D39-D7D442307A5F}" srcOrd="0" destOrd="0" presId="urn:microsoft.com/office/officeart/2005/8/layout/hierarchy3"/>
    <dgm:cxn modelId="{CB37A33C-1901-4550-98BD-F6C8052CD6D0}" srcId="{AAFEC432-27EE-4199-98B6-FA3DBCF23D44}" destId="{2EF387BC-6E39-44ED-B040-2BF0AF7512F7}" srcOrd="3" destOrd="0" parTransId="{1ECF3979-5CF8-492B-97C3-A48AB5ADE959}" sibTransId="{6F8B8171-2771-4CAA-A9E5-61FDEF927663}"/>
    <dgm:cxn modelId="{753050DD-F758-4D7F-8987-A5190811A407}" type="presOf" srcId="{1ECF3979-5CF8-492B-97C3-A48AB5ADE959}" destId="{2E91D6FB-417F-464D-89D1-EB854E9B3695}" srcOrd="0" destOrd="0" presId="urn:microsoft.com/office/officeart/2005/8/layout/hierarchy3"/>
    <dgm:cxn modelId="{33B94B84-69D8-42F2-A58A-60B4D657AAEC}" type="presOf" srcId="{D866746D-7336-41F2-AF04-46B153080323}" destId="{5F7CC114-291D-429D-9FF9-D4868D25A3DE}" srcOrd="0" destOrd="0" presId="urn:microsoft.com/office/officeart/2005/8/layout/hierarchy3"/>
    <dgm:cxn modelId="{B40557CD-C28C-485E-844D-22CBCE95C33B}" srcId="{B5E91CFF-6860-4116-969D-5AB5A05F7E95}" destId="{AAFEC432-27EE-4199-98B6-FA3DBCF23D44}" srcOrd="0" destOrd="0" parTransId="{3405E750-5B8F-4726-B871-5F480C20F07A}" sibTransId="{3F26B829-1714-455C-A63D-11129980DC5D}"/>
    <dgm:cxn modelId="{030EE4ED-7B54-4496-AE06-09AC11AFD479}" type="presOf" srcId="{8FC99491-B70C-4DF8-9EF3-18A71F640779}" destId="{D47CDDDC-E0FC-441C-A062-DF536DAB1BF2}" srcOrd="0" destOrd="0" presId="urn:microsoft.com/office/officeart/2005/8/layout/hierarchy3"/>
    <dgm:cxn modelId="{0E325875-FA55-412C-8597-B1B230625CC5}" type="presOf" srcId="{3E7E2260-A316-4798-95FE-DA7BFBE6B09C}" destId="{1FF50F06-7662-4FA5-A585-B8FE23C6A366}" srcOrd="1" destOrd="0" presId="urn:microsoft.com/office/officeart/2005/8/layout/hierarchy3"/>
    <dgm:cxn modelId="{20335DFE-5AFE-4D04-8F73-82EAA20E71CA}" type="presOf" srcId="{AAFEC432-27EE-4199-98B6-FA3DBCF23D44}" destId="{5DB7533D-99F3-432B-8E88-D83D242A6334}" srcOrd="0" destOrd="0" presId="urn:microsoft.com/office/officeart/2005/8/layout/hierarchy3"/>
    <dgm:cxn modelId="{E3AF6D72-119C-404A-85A7-E75ABB246FF3}" type="presOf" srcId="{AAFEC432-27EE-4199-98B6-FA3DBCF23D44}" destId="{16960FE0-01F1-4B08-BF84-AB9FE82D7646}" srcOrd="1" destOrd="0" presId="urn:microsoft.com/office/officeart/2005/8/layout/hierarchy3"/>
    <dgm:cxn modelId="{912C2241-AD74-4E79-B235-493F3207888D}" type="presOf" srcId="{3E7E2260-A316-4798-95FE-DA7BFBE6B09C}" destId="{29934D45-C661-42B9-BF2A-74E17F1B70E6}" srcOrd="0" destOrd="0" presId="urn:microsoft.com/office/officeart/2005/8/layout/hierarchy3"/>
    <dgm:cxn modelId="{E83DFB37-A716-424B-A631-5C94389C9D07}" type="presOf" srcId="{9E7E6B66-F991-4601-AC08-FAB610AAF0BF}" destId="{D5514FCA-D32A-40E4-9D1F-4DDA43164F10}" srcOrd="0" destOrd="0" presId="urn:microsoft.com/office/officeart/2005/8/layout/hierarchy3"/>
    <dgm:cxn modelId="{BC06E73F-1E2E-4794-985E-BA753A7345D3}" srcId="{B5E91CFF-6860-4116-969D-5AB5A05F7E95}" destId="{3E7E2260-A316-4798-95FE-DA7BFBE6B09C}" srcOrd="1" destOrd="0" parTransId="{9652ADF8-1606-4307-8558-14AF578361DF}" sibTransId="{3314AD8C-E615-451F-A5A6-E3384B65408D}"/>
    <dgm:cxn modelId="{1458BF76-37FE-4710-9020-D8C2D338168C}" type="presOf" srcId="{80DE10C4-3C35-46C3-91DF-2F404A23ED8D}" destId="{89F9681B-F032-438D-9012-F854334C4B2A}" srcOrd="0" destOrd="0" presId="urn:microsoft.com/office/officeart/2005/8/layout/hierarchy3"/>
    <dgm:cxn modelId="{8677DE14-50AE-4E0C-B63D-3ED518E8F59F}" type="presParOf" srcId="{AE4D2425-F870-4EFC-AE43-FFAC37FA735B}" destId="{9A5F4AE0-547E-4EE0-840A-C3B6C518E5B8}" srcOrd="0" destOrd="0" presId="urn:microsoft.com/office/officeart/2005/8/layout/hierarchy3"/>
    <dgm:cxn modelId="{5D7D3B4C-8FD1-4388-ABC1-F7FE66036342}" type="presParOf" srcId="{9A5F4AE0-547E-4EE0-840A-C3B6C518E5B8}" destId="{C00002DA-775A-465A-AF14-57B888BBB511}" srcOrd="0" destOrd="0" presId="urn:microsoft.com/office/officeart/2005/8/layout/hierarchy3"/>
    <dgm:cxn modelId="{A5F90AB6-3A90-46E4-95C3-78E38593AA4A}" type="presParOf" srcId="{C00002DA-775A-465A-AF14-57B888BBB511}" destId="{5DB7533D-99F3-432B-8E88-D83D242A6334}" srcOrd="0" destOrd="0" presId="urn:microsoft.com/office/officeart/2005/8/layout/hierarchy3"/>
    <dgm:cxn modelId="{14165C62-0A2B-486C-881F-700857D304EB}" type="presParOf" srcId="{C00002DA-775A-465A-AF14-57B888BBB511}" destId="{16960FE0-01F1-4B08-BF84-AB9FE82D7646}" srcOrd="1" destOrd="0" presId="urn:microsoft.com/office/officeart/2005/8/layout/hierarchy3"/>
    <dgm:cxn modelId="{6C5F09C4-CE07-4B29-8673-A9D5586D4050}" type="presParOf" srcId="{9A5F4AE0-547E-4EE0-840A-C3B6C518E5B8}" destId="{CF5F12E2-0BD7-46D0-B857-A32EBF91E878}" srcOrd="1" destOrd="0" presId="urn:microsoft.com/office/officeart/2005/8/layout/hierarchy3"/>
    <dgm:cxn modelId="{BEA18D10-72C9-4EB4-86EF-6ED6C2B05AAF}" type="presParOf" srcId="{CF5F12E2-0BD7-46D0-B857-A32EBF91E878}" destId="{138084F4-C090-4BFC-8AE4-DD86819564FF}" srcOrd="0" destOrd="0" presId="urn:microsoft.com/office/officeart/2005/8/layout/hierarchy3"/>
    <dgm:cxn modelId="{6D307116-F375-4DBA-8163-7990BD981CF0}" type="presParOf" srcId="{CF5F12E2-0BD7-46D0-B857-A32EBF91E878}" destId="{D5514FCA-D32A-40E4-9D1F-4DDA43164F10}" srcOrd="1" destOrd="0" presId="urn:microsoft.com/office/officeart/2005/8/layout/hierarchy3"/>
    <dgm:cxn modelId="{CF494F66-BDBF-4C3E-8E47-5A37D00A4A61}" type="presParOf" srcId="{CF5F12E2-0BD7-46D0-B857-A32EBF91E878}" destId="{04241161-EAF0-4BA0-9D39-D7D442307A5F}" srcOrd="2" destOrd="0" presId="urn:microsoft.com/office/officeart/2005/8/layout/hierarchy3"/>
    <dgm:cxn modelId="{664E79D1-5445-44B6-8143-98205C1A3581}" type="presParOf" srcId="{CF5F12E2-0BD7-46D0-B857-A32EBF91E878}" destId="{5F7CC114-291D-429D-9FF9-D4868D25A3DE}" srcOrd="3" destOrd="0" presId="urn:microsoft.com/office/officeart/2005/8/layout/hierarchy3"/>
    <dgm:cxn modelId="{51BE9B7F-5816-4A7B-8E96-04FB1AB12F7D}" type="presParOf" srcId="{CF5F12E2-0BD7-46D0-B857-A32EBF91E878}" destId="{D47CDDDC-E0FC-441C-A062-DF536DAB1BF2}" srcOrd="4" destOrd="0" presId="urn:microsoft.com/office/officeart/2005/8/layout/hierarchy3"/>
    <dgm:cxn modelId="{4BB26FB2-A486-4B9D-A277-D23F180A8F39}" type="presParOf" srcId="{CF5F12E2-0BD7-46D0-B857-A32EBF91E878}" destId="{89F9681B-F032-438D-9012-F854334C4B2A}" srcOrd="5" destOrd="0" presId="urn:microsoft.com/office/officeart/2005/8/layout/hierarchy3"/>
    <dgm:cxn modelId="{BD30BE5B-D83E-4834-B9A9-0183854FAEB4}" type="presParOf" srcId="{CF5F12E2-0BD7-46D0-B857-A32EBF91E878}" destId="{2E91D6FB-417F-464D-89D1-EB854E9B3695}" srcOrd="6" destOrd="0" presId="urn:microsoft.com/office/officeart/2005/8/layout/hierarchy3"/>
    <dgm:cxn modelId="{D5F83F45-DF32-4C48-ABDF-D30CEF8B680D}" type="presParOf" srcId="{CF5F12E2-0BD7-46D0-B857-A32EBF91E878}" destId="{1D834728-2040-468F-84F2-50039AFBC127}" srcOrd="7" destOrd="0" presId="urn:microsoft.com/office/officeart/2005/8/layout/hierarchy3"/>
    <dgm:cxn modelId="{FB9AF911-1397-457A-84A2-77A3664BDC73}" type="presParOf" srcId="{AE4D2425-F870-4EFC-AE43-FFAC37FA735B}" destId="{F19CB95E-BFE9-4125-B01A-DF247E3244AE}" srcOrd="1" destOrd="0" presId="urn:microsoft.com/office/officeart/2005/8/layout/hierarchy3"/>
    <dgm:cxn modelId="{555D8FDE-8D55-43D9-8233-815606497F5E}" type="presParOf" srcId="{F19CB95E-BFE9-4125-B01A-DF247E3244AE}" destId="{80E01E9D-75FB-43A5-ACD4-117CFCB29EF1}" srcOrd="0" destOrd="0" presId="urn:microsoft.com/office/officeart/2005/8/layout/hierarchy3"/>
    <dgm:cxn modelId="{0808F062-C0B5-45D1-85D3-581CF2BDBCBF}" type="presParOf" srcId="{80E01E9D-75FB-43A5-ACD4-117CFCB29EF1}" destId="{29934D45-C661-42B9-BF2A-74E17F1B70E6}" srcOrd="0" destOrd="0" presId="urn:microsoft.com/office/officeart/2005/8/layout/hierarchy3"/>
    <dgm:cxn modelId="{EB68EB43-392F-4DFD-AC99-93D139189870}" type="presParOf" srcId="{80E01E9D-75FB-43A5-ACD4-117CFCB29EF1}" destId="{1FF50F06-7662-4FA5-A585-B8FE23C6A366}" srcOrd="1" destOrd="0" presId="urn:microsoft.com/office/officeart/2005/8/layout/hierarchy3"/>
    <dgm:cxn modelId="{DE21E1CF-58C7-4586-ABD9-457AD1A4140D}" type="presParOf" srcId="{F19CB95E-BFE9-4125-B01A-DF247E3244AE}" destId="{DFF5C6DC-7472-4DBD-A157-011D3F298821}"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91CFF-6860-4116-969D-5AB5A05F7E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AFEC432-27EE-4199-98B6-FA3DBCF23D44}">
      <dgm:prSet phldrT="[Texto]"/>
      <dgm:spPr/>
      <dgm:t>
        <a:bodyPr/>
        <a:lstStyle/>
        <a:p>
          <a:r>
            <a:rPr lang="es-ES" dirty="0" smtClean="0"/>
            <a:t>Recursos  espaciales</a:t>
          </a:r>
          <a:endParaRPr lang="es-ES" dirty="0"/>
        </a:p>
      </dgm:t>
    </dgm:pt>
    <dgm:pt modelId="{3405E750-5B8F-4726-B871-5F480C20F07A}" type="parTrans" cxnId="{B40557CD-C28C-485E-844D-22CBCE95C33B}">
      <dgm:prSet/>
      <dgm:spPr/>
      <dgm:t>
        <a:bodyPr/>
        <a:lstStyle/>
        <a:p>
          <a:endParaRPr lang="es-ES"/>
        </a:p>
      </dgm:t>
    </dgm:pt>
    <dgm:pt modelId="{3F26B829-1714-455C-A63D-11129980DC5D}" type="sibTrans" cxnId="{B40557CD-C28C-485E-844D-22CBCE95C33B}">
      <dgm:prSet/>
      <dgm:spPr/>
      <dgm:t>
        <a:bodyPr/>
        <a:lstStyle/>
        <a:p>
          <a:endParaRPr lang="es-ES"/>
        </a:p>
      </dgm:t>
    </dgm:pt>
    <dgm:pt modelId="{9E7E6B66-F991-4601-AC08-FAB610AAF0BF}">
      <dgm:prSet phldrT="[Texto]" custT="1"/>
      <dgm:spPr/>
      <dgm:t>
        <a:bodyPr/>
        <a:lstStyle/>
        <a:p>
          <a:pPr algn="l"/>
          <a:r>
            <a:rPr lang="es-ES" sz="2600" dirty="0" smtClean="0"/>
            <a:t>1. Tamaño: pequeños</a:t>
          </a:r>
          <a:endParaRPr lang="es-ES" sz="2600" dirty="0"/>
        </a:p>
      </dgm:t>
    </dgm:pt>
    <dgm:pt modelId="{AB466ED4-96F4-490A-83CD-070B731874BE}" type="parTrans" cxnId="{854CED51-B7EB-4DA1-9917-F2BD3CF314F6}">
      <dgm:prSet/>
      <dgm:spPr/>
      <dgm:t>
        <a:bodyPr/>
        <a:lstStyle/>
        <a:p>
          <a:endParaRPr lang="es-ES" dirty="0"/>
        </a:p>
      </dgm:t>
    </dgm:pt>
    <dgm:pt modelId="{90E40866-0881-4F03-87EE-F9FA78098308}" type="sibTrans" cxnId="{854CED51-B7EB-4DA1-9917-F2BD3CF314F6}">
      <dgm:prSet/>
      <dgm:spPr/>
      <dgm:t>
        <a:bodyPr/>
        <a:lstStyle/>
        <a:p>
          <a:endParaRPr lang="es-ES"/>
        </a:p>
      </dgm:t>
    </dgm:pt>
    <dgm:pt modelId="{AE4D2425-F870-4EFC-AE43-FFAC37FA735B}" type="pres">
      <dgm:prSet presAssocID="{B5E91CFF-6860-4116-969D-5AB5A05F7E95}" presName="diagram" presStyleCnt="0">
        <dgm:presLayoutVars>
          <dgm:chPref val="1"/>
          <dgm:dir/>
          <dgm:animOne val="branch"/>
          <dgm:animLvl val="lvl"/>
          <dgm:resizeHandles/>
        </dgm:presLayoutVars>
      </dgm:prSet>
      <dgm:spPr/>
      <dgm:t>
        <a:bodyPr/>
        <a:lstStyle/>
        <a:p>
          <a:endParaRPr lang="es-ES"/>
        </a:p>
      </dgm:t>
    </dgm:pt>
    <dgm:pt modelId="{9A5F4AE0-547E-4EE0-840A-C3B6C518E5B8}" type="pres">
      <dgm:prSet presAssocID="{AAFEC432-27EE-4199-98B6-FA3DBCF23D44}" presName="root" presStyleCnt="0"/>
      <dgm:spPr/>
    </dgm:pt>
    <dgm:pt modelId="{C00002DA-775A-465A-AF14-57B888BBB511}" type="pres">
      <dgm:prSet presAssocID="{AAFEC432-27EE-4199-98B6-FA3DBCF23D44}" presName="rootComposite" presStyleCnt="0"/>
      <dgm:spPr/>
    </dgm:pt>
    <dgm:pt modelId="{5DB7533D-99F3-432B-8E88-D83D242A6334}" type="pres">
      <dgm:prSet presAssocID="{AAFEC432-27EE-4199-98B6-FA3DBCF23D44}" presName="rootText" presStyleLbl="node1" presStyleIdx="0" presStyleCnt="1" custAng="10800000" custFlipVert="1" custScaleX="22813" custScaleY="21791" custLinFactNeighborX="-3868" custLinFactNeighborY="-36697"/>
      <dgm:spPr/>
      <dgm:t>
        <a:bodyPr/>
        <a:lstStyle/>
        <a:p>
          <a:endParaRPr lang="es-ES"/>
        </a:p>
      </dgm:t>
    </dgm:pt>
    <dgm:pt modelId="{16960FE0-01F1-4B08-BF84-AB9FE82D7646}" type="pres">
      <dgm:prSet presAssocID="{AAFEC432-27EE-4199-98B6-FA3DBCF23D44}" presName="rootConnector" presStyleLbl="node1" presStyleIdx="0" presStyleCnt="1"/>
      <dgm:spPr/>
      <dgm:t>
        <a:bodyPr/>
        <a:lstStyle/>
        <a:p>
          <a:endParaRPr lang="es-ES"/>
        </a:p>
      </dgm:t>
    </dgm:pt>
    <dgm:pt modelId="{CF5F12E2-0BD7-46D0-B857-A32EBF91E878}" type="pres">
      <dgm:prSet presAssocID="{AAFEC432-27EE-4199-98B6-FA3DBCF23D44}" presName="childShape" presStyleCnt="0"/>
      <dgm:spPr/>
    </dgm:pt>
    <dgm:pt modelId="{138084F4-C090-4BFC-8AE4-DD86819564FF}" type="pres">
      <dgm:prSet presAssocID="{AB466ED4-96F4-490A-83CD-070B731874BE}" presName="Name13" presStyleLbl="parChTrans1D2" presStyleIdx="0" presStyleCnt="1"/>
      <dgm:spPr/>
      <dgm:t>
        <a:bodyPr/>
        <a:lstStyle/>
        <a:p>
          <a:endParaRPr lang="es-ES"/>
        </a:p>
      </dgm:t>
    </dgm:pt>
    <dgm:pt modelId="{D5514FCA-D32A-40E4-9D1F-4DDA43164F10}" type="pres">
      <dgm:prSet presAssocID="{9E7E6B66-F991-4601-AC08-FAB610AAF0BF}" presName="childText" presStyleLbl="bgAcc1" presStyleIdx="0" presStyleCnt="1" custScaleX="66192" custScaleY="12175" custLinFactNeighborX="-6507" custLinFactNeighborY="-52085">
        <dgm:presLayoutVars>
          <dgm:bulletEnabled val="1"/>
        </dgm:presLayoutVars>
      </dgm:prSet>
      <dgm:spPr/>
      <dgm:t>
        <a:bodyPr/>
        <a:lstStyle/>
        <a:p>
          <a:endParaRPr lang="es-ES"/>
        </a:p>
      </dgm:t>
    </dgm:pt>
  </dgm:ptLst>
  <dgm:cxnLst>
    <dgm:cxn modelId="{2494B383-6505-4BFC-8098-5510DD5E9493}" type="presOf" srcId="{9E7E6B66-F991-4601-AC08-FAB610AAF0BF}" destId="{D5514FCA-D32A-40E4-9D1F-4DDA43164F10}" srcOrd="0" destOrd="0" presId="urn:microsoft.com/office/officeart/2005/8/layout/hierarchy3"/>
    <dgm:cxn modelId="{854CED51-B7EB-4DA1-9917-F2BD3CF314F6}" srcId="{AAFEC432-27EE-4199-98B6-FA3DBCF23D44}" destId="{9E7E6B66-F991-4601-AC08-FAB610AAF0BF}" srcOrd="0" destOrd="0" parTransId="{AB466ED4-96F4-490A-83CD-070B731874BE}" sibTransId="{90E40866-0881-4F03-87EE-F9FA78098308}"/>
    <dgm:cxn modelId="{B40557CD-C28C-485E-844D-22CBCE95C33B}" srcId="{B5E91CFF-6860-4116-969D-5AB5A05F7E95}" destId="{AAFEC432-27EE-4199-98B6-FA3DBCF23D44}" srcOrd="0" destOrd="0" parTransId="{3405E750-5B8F-4726-B871-5F480C20F07A}" sibTransId="{3F26B829-1714-455C-A63D-11129980DC5D}"/>
    <dgm:cxn modelId="{B08318C7-FEA5-4F3C-B6E5-72B1C7427F40}" type="presOf" srcId="{AAFEC432-27EE-4199-98B6-FA3DBCF23D44}" destId="{16960FE0-01F1-4B08-BF84-AB9FE82D7646}" srcOrd="1" destOrd="0" presId="urn:microsoft.com/office/officeart/2005/8/layout/hierarchy3"/>
    <dgm:cxn modelId="{58A74969-8CF8-4AB1-A620-AA13A59C4309}" type="presOf" srcId="{AB466ED4-96F4-490A-83CD-070B731874BE}" destId="{138084F4-C090-4BFC-8AE4-DD86819564FF}" srcOrd="0" destOrd="0" presId="urn:microsoft.com/office/officeart/2005/8/layout/hierarchy3"/>
    <dgm:cxn modelId="{6C3E2377-F961-4F08-9860-8AAEC59229EC}" type="presOf" srcId="{B5E91CFF-6860-4116-969D-5AB5A05F7E95}" destId="{AE4D2425-F870-4EFC-AE43-FFAC37FA735B}" srcOrd="0" destOrd="0" presId="urn:microsoft.com/office/officeart/2005/8/layout/hierarchy3"/>
    <dgm:cxn modelId="{F5EC704B-A1DB-47F8-B1C2-2B935AB1E5DD}" type="presOf" srcId="{AAFEC432-27EE-4199-98B6-FA3DBCF23D44}" destId="{5DB7533D-99F3-432B-8E88-D83D242A6334}" srcOrd="0" destOrd="0" presId="urn:microsoft.com/office/officeart/2005/8/layout/hierarchy3"/>
    <dgm:cxn modelId="{DE734BA1-721A-461D-BCDC-68B823D56BCB}" type="presParOf" srcId="{AE4D2425-F870-4EFC-AE43-FFAC37FA735B}" destId="{9A5F4AE0-547E-4EE0-840A-C3B6C518E5B8}" srcOrd="0" destOrd="0" presId="urn:microsoft.com/office/officeart/2005/8/layout/hierarchy3"/>
    <dgm:cxn modelId="{721045B9-86F8-42C6-B915-E6AB4B14F1CB}" type="presParOf" srcId="{9A5F4AE0-547E-4EE0-840A-C3B6C518E5B8}" destId="{C00002DA-775A-465A-AF14-57B888BBB511}" srcOrd="0" destOrd="0" presId="urn:microsoft.com/office/officeart/2005/8/layout/hierarchy3"/>
    <dgm:cxn modelId="{18449B7F-B037-4D17-8D87-4D4ECB26630B}" type="presParOf" srcId="{C00002DA-775A-465A-AF14-57B888BBB511}" destId="{5DB7533D-99F3-432B-8E88-D83D242A6334}" srcOrd="0" destOrd="0" presId="urn:microsoft.com/office/officeart/2005/8/layout/hierarchy3"/>
    <dgm:cxn modelId="{4513D050-FB12-4A16-89C5-FECDA7F0D782}" type="presParOf" srcId="{C00002DA-775A-465A-AF14-57B888BBB511}" destId="{16960FE0-01F1-4B08-BF84-AB9FE82D7646}" srcOrd="1" destOrd="0" presId="urn:microsoft.com/office/officeart/2005/8/layout/hierarchy3"/>
    <dgm:cxn modelId="{D6A66E55-A948-4A7D-99F7-FF4114801472}" type="presParOf" srcId="{9A5F4AE0-547E-4EE0-840A-C3B6C518E5B8}" destId="{CF5F12E2-0BD7-46D0-B857-A32EBF91E878}" srcOrd="1" destOrd="0" presId="urn:microsoft.com/office/officeart/2005/8/layout/hierarchy3"/>
    <dgm:cxn modelId="{16C92292-D9AA-4DB3-A58F-88781A4C1046}" type="presParOf" srcId="{CF5F12E2-0BD7-46D0-B857-A32EBF91E878}" destId="{138084F4-C090-4BFC-8AE4-DD86819564FF}" srcOrd="0" destOrd="0" presId="urn:microsoft.com/office/officeart/2005/8/layout/hierarchy3"/>
    <dgm:cxn modelId="{BF76206C-A47C-4885-A2C6-19A5D00A527B}" type="presParOf" srcId="{CF5F12E2-0BD7-46D0-B857-A32EBF91E878}" destId="{D5514FCA-D32A-40E4-9D1F-4DDA43164F10}"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D9E29-C01C-4A73-A16C-ED043DF301C0}" type="doc">
      <dgm:prSet loTypeId="urn:microsoft.com/office/officeart/2005/8/layout/equation2" loCatId="process" qsTypeId="urn:microsoft.com/office/officeart/2005/8/quickstyle/simple1" qsCatId="simple" csTypeId="urn:microsoft.com/office/officeart/2005/8/colors/colorful3" csCatId="colorful" phldr="1"/>
      <dgm:spPr/>
    </dgm:pt>
    <dgm:pt modelId="{42C8F7F5-187E-402B-B7DC-29AFCFE430F1}">
      <dgm:prSet phldrT="[Texto]" custT="1"/>
      <dgm:spPr/>
      <dgm:t>
        <a:bodyPr/>
        <a:lstStyle/>
        <a:p>
          <a:r>
            <a:rPr lang="es-ES" sz="1400" dirty="0" smtClean="0"/>
            <a:t>Acogedoras </a:t>
          </a:r>
          <a:endParaRPr lang="es-ES" sz="1400" dirty="0"/>
        </a:p>
      </dgm:t>
    </dgm:pt>
    <dgm:pt modelId="{44D56F98-39FF-4D43-A943-CCA702E945D1}" type="parTrans" cxnId="{E4D70F83-C8D8-408F-A0FF-EA672D3DA749}">
      <dgm:prSet/>
      <dgm:spPr/>
      <dgm:t>
        <a:bodyPr/>
        <a:lstStyle/>
        <a:p>
          <a:endParaRPr lang="es-ES"/>
        </a:p>
      </dgm:t>
    </dgm:pt>
    <dgm:pt modelId="{430A8B9D-6916-49CD-8293-F4FB7C9C9B71}" type="sibTrans" cxnId="{E4D70F83-C8D8-408F-A0FF-EA672D3DA749}">
      <dgm:prSet/>
      <dgm:spPr/>
      <dgm:t>
        <a:bodyPr/>
        <a:lstStyle/>
        <a:p>
          <a:endParaRPr lang="es-ES" dirty="0"/>
        </a:p>
      </dgm:t>
    </dgm:pt>
    <dgm:pt modelId="{3F99AFE4-F4D5-427F-B065-2B2F8FFAB071}">
      <dgm:prSet phldrT="[Texto]" custT="1"/>
      <dgm:spPr/>
      <dgm:t>
        <a:bodyPr/>
        <a:lstStyle/>
        <a:p>
          <a:r>
            <a:rPr lang="es-ES" sz="2000" dirty="0" smtClean="0"/>
            <a:t>Amable</a:t>
          </a:r>
          <a:r>
            <a:rPr lang="es-ES" sz="1400" dirty="0" smtClean="0"/>
            <a:t>s </a:t>
          </a:r>
          <a:endParaRPr lang="es-ES" sz="1400" dirty="0"/>
        </a:p>
      </dgm:t>
    </dgm:pt>
    <dgm:pt modelId="{98670AF7-4A94-48A4-AEFD-FA578E21B7F2}" type="parTrans" cxnId="{7104A003-6850-480B-9E16-9F5E5E47BF56}">
      <dgm:prSet/>
      <dgm:spPr/>
      <dgm:t>
        <a:bodyPr/>
        <a:lstStyle/>
        <a:p>
          <a:endParaRPr lang="es-ES"/>
        </a:p>
      </dgm:t>
    </dgm:pt>
    <dgm:pt modelId="{104780EE-53B0-43D0-83F9-10FB15C5E296}" type="sibTrans" cxnId="{7104A003-6850-480B-9E16-9F5E5E47BF56}">
      <dgm:prSet/>
      <dgm:spPr/>
      <dgm:t>
        <a:bodyPr/>
        <a:lstStyle/>
        <a:p>
          <a:endParaRPr lang="es-ES" dirty="0"/>
        </a:p>
      </dgm:t>
    </dgm:pt>
    <dgm:pt modelId="{94514D1A-47FF-494E-9CCD-D427078026DE}">
      <dgm:prSet phldrT="[Texto]"/>
      <dgm:spPr/>
      <dgm:t>
        <a:bodyPr/>
        <a:lstStyle/>
        <a:p>
          <a:r>
            <a:rPr lang="es-ES" dirty="0" smtClean="0"/>
            <a:t>Instituciones Educativas</a:t>
          </a:r>
          <a:endParaRPr lang="es-ES" dirty="0"/>
        </a:p>
      </dgm:t>
    </dgm:pt>
    <dgm:pt modelId="{5A68C47E-8567-4B63-AE84-4008C47EA98D}" type="parTrans" cxnId="{323451C1-E088-4B43-8989-F657D0C0C688}">
      <dgm:prSet/>
      <dgm:spPr/>
      <dgm:t>
        <a:bodyPr/>
        <a:lstStyle/>
        <a:p>
          <a:endParaRPr lang="es-ES"/>
        </a:p>
      </dgm:t>
    </dgm:pt>
    <dgm:pt modelId="{461DA9AD-5D6E-4FBA-BB89-7412A5BC26FC}" type="sibTrans" cxnId="{323451C1-E088-4B43-8989-F657D0C0C688}">
      <dgm:prSet/>
      <dgm:spPr/>
      <dgm:t>
        <a:bodyPr/>
        <a:lstStyle/>
        <a:p>
          <a:endParaRPr lang="es-ES"/>
        </a:p>
      </dgm:t>
    </dgm:pt>
    <dgm:pt modelId="{3B3975FE-26EB-4BB9-B8E7-537056F0CC2C}" type="pres">
      <dgm:prSet presAssocID="{ECED9E29-C01C-4A73-A16C-ED043DF301C0}" presName="Name0" presStyleCnt="0">
        <dgm:presLayoutVars>
          <dgm:dir/>
          <dgm:resizeHandles val="exact"/>
        </dgm:presLayoutVars>
      </dgm:prSet>
      <dgm:spPr/>
    </dgm:pt>
    <dgm:pt modelId="{5827C3CB-7107-4B47-A775-09295C2176A1}" type="pres">
      <dgm:prSet presAssocID="{ECED9E29-C01C-4A73-A16C-ED043DF301C0}" presName="vNodes" presStyleCnt="0"/>
      <dgm:spPr/>
    </dgm:pt>
    <dgm:pt modelId="{806BC0A2-F524-4B17-95F3-8EC880578CD5}" type="pres">
      <dgm:prSet presAssocID="{42C8F7F5-187E-402B-B7DC-29AFCFE430F1}" presName="node" presStyleLbl="node1" presStyleIdx="0" presStyleCnt="3" custScaleX="93971" custScaleY="93531" custLinFactX="100000" custLinFactNeighborX="144721" custLinFactNeighborY="-66838">
        <dgm:presLayoutVars>
          <dgm:bulletEnabled val="1"/>
        </dgm:presLayoutVars>
      </dgm:prSet>
      <dgm:spPr/>
      <dgm:t>
        <a:bodyPr/>
        <a:lstStyle/>
        <a:p>
          <a:endParaRPr lang="es-ES"/>
        </a:p>
      </dgm:t>
    </dgm:pt>
    <dgm:pt modelId="{4D03EF03-126F-4BCA-B483-803375A19EA5}" type="pres">
      <dgm:prSet presAssocID="{430A8B9D-6916-49CD-8293-F4FB7C9C9B71}" presName="spacerT" presStyleCnt="0"/>
      <dgm:spPr/>
    </dgm:pt>
    <dgm:pt modelId="{BD6242BC-3E5E-4217-9756-CD8D665C7D29}" type="pres">
      <dgm:prSet presAssocID="{430A8B9D-6916-49CD-8293-F4FB7C9C9B71}" presName="sibTrans" presStyleLbl="sibTrans2D1" presStyleIdx="0" presStyleCnt="2" custLinFactX="100000" custLinFactY="-42363" custLinFactNeighborX="190152" custLinFactNeighborY="-100000"/>
      <dgm:spPr/>
      <dgm:t>
        <a:bodyPr/>
        <a:lstStyle/>
        <a:p>
          <a:endParaRPr lang="es-ES"/>
        </a:p>
      </dgm:t>
    </dgm:pt>
    <dgm:pt modelId="{6DA76A19-1646-417C-A33B-CDEFECBD8481}" type="pres">
      <dgm:prSet presAssocID="{430A8B9D-6916-49CD-8293-F4FB7C9C9B71}" presName="spacerB" presStyleCnt="0"/>
      <dgm:spPr/>
    </dgm:pt>
    <dgm:pt modelId="{DCB319D7-55E1-4807-BE0B-F1D24B61AF25}" type="pres">
      <dgm:prSet presAssocID="{3F99AFE4-F4D5-427F-B065-2B2F8FFAB071}" presName="node" presStyleLbl="node1" presStyleIdx="1" presStyleCnt="3" custLinFactX="100000" custLinFactY="-53497" custLinFactNeighborX="147736" custLinFactNeighborY="-100000">
        <dgm:presLayoutVars>
          <dgm:bulletEnabled val="1"/>
        </dgm:presLayoutVars>
      </dgm:prSet>
      <dgm:spPr/>
      <dgm:t>
        <a:bodyPr/>
        <a:lstStyle/>
        <a:p>
          <a:endParaRPr lang="es-ES"/>
        </a:p>
      </dgm:t>
    </dgm:pt>
    <dgm:pt modelId="{00E05EE7-1131-46CB-B812-F69B444C752E}" type="pres">
      <dgm:prSet presAssocID="{ECED9E29-C01C-4A73-A16C-ED043DF301C0}" presName="sibTransLast" presStyleLbl="sibTrans2D1" presStyleIdx="1" presStyleCnt="2"/>
      <dgm:spPr/>
      <dgm:t>
        <a:bodyPr/>
        <a:lstStyle/>
        <a:p>
          <a:endParaRPr lang="es-ES"/>
        </a:p>
      </dgm:t>
    </dgm:pt>
    <dgm:pt modelId="{453CE707-1530-4314-8657-DBD781ADE871}" type="pres">
      <dgm:prSet presAssocID="{ECED9E29-C01C-4A73-A16C-ED043DF301C0}" presName="connectorText" presStyleLbl="sibTrans2D1" presStyleIdx="1" presStyleCnt="2"/>
      <dgm:spPr/>
      <dgm:t>
        <a:bodyPr/>
        <a:lstStyle/>
        <a:p>
          <a:endParaRPr lang="es-ES"/>
        </a:p>
      </dgm:t>
    </dgm:pt>
    <dgm:pt modelId="{77224B32-862E-439B-8682-50A8D138FD42}" type="pres">
      <dgm:prSet presAssocID="{ECED9E29-C01C-4A73-A16C-ED043DF301C0}" presName="lastNode" presStyleLbl="node1" presStyleIdx="2" presStyleCnt="3" custScaleX="56154" custScaleY="58352" custLinFactX="-21774" custLinFactNeighborX="-100000" custLinFactNeighborY="-16570">
        <dgm:presLayoutVars>
          <dgm:bulletEnabled val="1"/>
        </dgm:presLayoutVars>
      </dgm:prSet>
      <dgm:spPr/>
      <dgm:t>
        <a:bodyPr/>
        <a:lstStyle/>
        <a:p>
          <a:endParaRPr lang="es-ES"/>
        </a:p>
      </dgm:t>
    </dgm:pt>
  </dgm:ptLst>
  <dgm:cxnLst>
    <dgm:cxn modelId="{997D0C43-301B-4C67-8737-D47C13C026AE}" type="presOf" srcId="{94514D1A-47FF-494E-9CCD-D427078026DE}" destId="{77224B32-862E-439B-8682-50A8D138FD42}" srcOrd="0" destOrd="0" presId="urn:microsoft.com/office/officeart/2005/8/layout/equation2"/>
    <dgm:cxn modelId="{323451C1-E088-4B43-8989-F657D0C0C688}" srcId="{ECED9E29-C01C-4A73-A16C-ED043DF301C0}" destId="{94514D1A-47FF-494E-9CCD-D427078026DE}" srcOrd="2" destOrd="0" parTransId="{5A68C47E-8567-4B63-AE84-4008C47EA98D}" sibTransId="{461DA9AD-5D6E-4FBA-BB89-7412A5BC26FC}"/>
    <dgm:cxn modelId="{7104A003-6850-480B-9E16-9F5E5E47BF56}" srcId="{ECED9E29-C01C-4A73-A16C-ED043DF301C0}" destId="{3F99AFE4-F4D5-427F-B065-2B2F8FFAB071}" srcOrd="1" destOrd="0" parTransId="{98670AF7-4A94-48A4-AEFD-FA578E21B7F2}" sibTransId="{104780EE-53B0-43D0-83F9-10FB15C5E296}"/>
    <dgm:cxn modelId="{09B53BED-F268-4E66-A746-BADE68B91363}" type="presOf" srcId="{104780EE-53B0-43D0-83F9-10FB15C5E296}" destId="{00E05EE7-1131-46CB-B812-F69B444C752E}" srcOrd="0" destOrd="0" presId="urn:microsoft.com/office/officeart/2005/8/layout/equation2"/>
    <dgm:cxn modelId="{E4D70F83-C8D8-408F-A0FF-EA672D3DA749}" srcId="{ECED9E29-C01C-4A73-A16C-ED043DF301C0}" destId="{42C8F7F5-187E-402B-B7DC-29AFCFE430F1}" srcOrd="0" destOrd="0" parTransId="{44D56F98-39FF-4D43-A943-CCA702E945D1}" sibTransId="{430A8B9D-6916-49CD-8293-F4FB7C9C9B71}"/>
    <dgm:cxn modelId="{28E912EA-A035-402D-AA1A-E5EBCC407290}" type="presOf" srcId="{42C8F7F5-187E-402B-B7DC-29AFCFE430F1}" destId="{806BC0A2-F524-4B17-95F3-8EC880578CD5}" srcOrd="0" destOrd="0" presId="urn:microsoft.com/office/officeart/2005/8/layout/equation2"/>
    <dgm:cxn modelId="{C51258A2-36B1-49E2-8C0E-4E2B279F8831}" type="presOf" srcId="{430A8B9D-6916-49CD-8293-F4FB7C9C9B71}" destId="{BD6242BC-3E5E-4217-9756-CD8D665C7D29}" srcOrd="0" destOrd="0" presId="urn:microsoft.com/office/officeart/2005/8/layout/equation2"/>
    <dgm:cxn modelId="{0FE10804-382A-4740-9E81-58D0C74A82E9}" type="presOf" srcId="{3F99AFE4-F4D5-427F-B065-2B2F8FFAB071}" destId="{DCB319D7-55E1-4807-BE0B-F1D24B61AF25}" srcOrd="0" destOrd="0" presId="urn:microsoft.com/office/officeart/2005/8/layout/equation2"/>
    <dgm:cxn modelId="{53B9E4AA-5710-43FB-B7AC-1E9E96E87617}" type="presOf" srcId="{104780EE-53B0-43D0-83F9-10FB15C5E296}" destId="{453CE707-1530-4314-8657-DBD781ADE871}" srcOrd="1" destOrd="0" presId="urn:microsoft.com/office/officeart/2005/8/layout/equation2"/>
    <dgm:cxn modelId="{15ADB7F7-E6DC-4DCF-BB80-648393D7A8D8}" type="presOf" srcId="{ECED9E29-C01C-4A73-A16C-ED043DF301C0}" destId="{3B3975FE-26EB-4BB9-B8E7-537056F0CC2C}" srcOrd="0" destOrd="0" presId="urn:microsoft.com/office/officeart/2005/8/layout/equation2"/>
    <dgm:cxn modelId="{EB5CCBC0-567C-41C7-92B9-58ED9554A4FB}" type="presParOf" srcId="{3B3975FE-26EB-4BB9-B8E7-537056F0CC2C}" destId="{5827C3CB-7107-4B47-A775-09295C2176A1}" srcOrd="0" destOrd="0" presId="urn:microsoft.com/office/officeart/2005/8/layout/equation2"/>
    <dgm:cxn modelId="{74EE572C-6967-434C-8DF8-40008EA3A7C7}" type="presParOf" srcId="{5827C3CB-7107-4B47-A775-09295C2176A1}" destId="{806BC0A2-F524-4B17-95F3-8EC880578CD5}" srcOrd="0" destOrd="0" presId="urn:microsoft.com/office/officeart/2005/8/layout/equation2"/>
    <dgm:cxn modelId="{BF6654EB-381F-46EB-BA7E-54312D321F01}" type="presParOf" srcId="{5827C3CB-7107-4B47-A775-09295C2176A1}" destId="{4D03EF03-126F-4BCA-B483-803375A19EA5}" srcOrd="1" destOrd="0" presId="urn:microsoft.com/office/officeart/2005/8/layout/equation2"/>
    <dgm:cxn modelId="{184F4E2A-28B8-48F4-B4D6-959AE21BD314}" type="presParOf" srcId="{5827C3CB-7107-4B47-A775-09295C2176A1}" destId="{BD6242BC-3E5E-4217-9756-CD8D665C7D29}" srcOrd="2" destOrd="0" presId="urn:microsoft.com/office/officeart/2005/8/layout/equation2"/>
    <dgm:cxn modelId="{192E0223-EFAC-48F3-AFF8-DD3D08FB17AB}" type="presParOf" srcId="{5827C3CB-7107-4B47-A775-09295C2176A1}" destId="{6DA76A19-1646-417C-A33B-CDEFECBD8481}" srcOrd="3" destOrd="0" presId="urn:microsoft.com/office/officeart/2005/8/layout/equation2"/>
    <dgm:cxn modelId="{9AAEE92A-8030-4C73-8145-9E3CD88CE01A}" type="presParOf" srcId="{5827C3CB-7107-4B47-A775-09295C2176A1}" destId="{DCB319D7-55E1-4807-BE0B-F1D24B61AF25}" srcOrd="4" destOrd="0" presId="urn:microsoft.com/office/officeart/2005/8/layout/equation2"/>
    <dgm:cxn modelId="{643EEC64-8BA9-4D87-8A39-A23133C13FD5}" type="presParOf" srcId="{3B3975FE-26EB-4BB9-B8E7-537056F0CC2C}" destId="{00E05EE7-1131-46CB-B812-F69B444C752E}" srcOrd="1" destOrd="0" presId="urn:microsoft.com/office/officeart/2005/8/layout/equation2"/>
    <dgm:cxn modelId="{AC9044EE-9CBA-4ED5-90F9-4E0B526B3AD0}" type="presParOf" srcId="{00E05EE7-1131-46CB-B812-F69B444C752E}" destId="{453CE707-1530-4314-8657-DBD781ADE871}" srcOrd="0" destOrd="0" presId="urn:microsoft.com/office/officeart/2005/8/layout/equation2"/>
    <dgm:cxn modelId="{9D72A441-EE07-4995-B295-B3253444F5F2}" type="presParOf" srcId="{3B3975FE-26EB-4BB9-B8E7-537056F0CC2C}" destId="{77224B32-862E-439B-8682-50A8D138FD42}" srcOrd="2" destOrd="0" presId="urn:microsoft.com/office/officeart/2005/8/layout/equati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E91CFF-6860-4116-969D-5AB5A05F7E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AFEC432-27EE-4199-98B6-FA3DBCF23D44}">
      <dgm:prSet phldrT="[Texto]"/>
      <dgm:spPr/>
      <dgm:t>
        <a:bodyPr/>
        <a:lstStyle/>
        <a:p>
          <a:r>
            <a:rPr lang="es-ES" dirty="0" smtClean="0"/>
            <a:t>Recursos  espaciales</a:t>
          </a:r>
          <a:endParaRPr lang="es-ES" dirty="0"/>
        </a:p>
      </dgm:t>
    </dgm:pt>
    <dgm:pt modelId="{3405E750-5B8F-4726-B871-5F480C20F07A}" type="parTrans" cxnId="{B40557CD-C28C-485E-844D-22CBCE95C33B}">
      <dgm:prSet/>
      <dgm:spPr/>
      <dgm:t>
        <a:bodyPr/>
        <a:lstStyle/>
        <a:p>
          <a:endParaRPr lang="es-ES"/>
        </a:p>
      </dgm:t>
    </dgm:pt>
    <dgm:pt modelId="{3F26B829-1714-455C-A63D-11129980DC5D}" type="sibTrans" cxnId="{B40557CD-C28C-485E-844D-22CBCE95C33B}">
      <dgm:prSet/>
      <dgm:spPr/>
      <dgm:t>
        <a:bodyPr/>
        <a:lstStyle/>
        <a:p>
          <a:endParaRPr lang="es-ES"/>
        </a:p>
      </dgm:t>
    </dgm:pt>
    <dgm:pt modelId="{D866746D-7336-41F2-AF04-46B153080323}">
      <dgm:prSet phldrT="[Texto]" custT="1"/>
      <dgm:spPr/>
      <dgm:t>
        <a:bodyPr/>
        <a:lstStyle/>
        <a:p>
          <a:pPr algn="l"/>
          <a:r>
            <a:rPr lang="es-ES" sz="2600" dirty="0" smtClean="0"/>
            <a:t>2. Espacios</a:t>
          </a:r>
          <a:endParaRPr lang="es-ES" sz="2600" dirty="0"/>
        </a:p>
      </dgm:t>
    </dgm:pt>
    <dgm:pt modelId="{E6F4054F-2F76-4ECC-B1B5-4D19426A2348}" type="parTrans" cxnId="{935D6BF1-D6A7-400A-AAC1-913A4C12F1D0}">
      <dgm:prSet/>
      <dgm:spPr/>
      <dgm:t>
        <a:bodyPr/>
        <a:lstStyle/>
        <a:p>
          <a:endParaRPr lang="es-ES" dirty="0"/>
        </a:p>
      </dgm:t>
    </dgm:pt>
    <dgm:pt modelId="{7EBFF332-E2CD-460F-A67A-3029E8C876AA}" type="sibTrans" cxnId="{935D6BF1-D6A7-400A-AAC1-913A4C12F1D0}">
      <dgm:prSet/>
      <dgm:spPr/>
      <dgm:t>
        <a:bodyPr/>
        <a:lstStyle/>
        <a:p>
          <a:endParaRPr lang="es-ES"/>
        </a:p>
      </dgm:t>
    </dgm:pt>
    <dgm:pt modelId="{AE4D2425-F870-4EFC-AE43-FFAC37FA735B}" type="pres">
      <dgm:prSet presAssocID="{B5E91CFF-6860-4116-969D-5AB5A05F7E95}" presName="diagram" presStyleCnt="0">
        <dgm:presLayoutVars>
          <dgm:chPref val="1"/>
          <dgm:dir/>
          <dgm:animOne val="branch"/>
          <dgm:animLvl val="lvl"/>
          <dgm:resizeHandles/>
        </dgm:presLayoutVars>
      </dgm:prSet>
      <dgm:spPr/>
      <dgm:t>
        <a:bodyPr/>
        <a:lstStyle/>
        <a:p>
          <a:endParaRPr lang="es-ES"/>
        </a:p>
      </dgm:t>
    </dgm:pt>
    <dgm:pt modelId="{9A5F4AE0-547E-4EE0-840A-C3B6C518E5B8}" type="pres">
      <dgm:prSet presAssocID="{AAFEC432-27EE-4199-98B6-FA3DBCF23D44}" presName="root" presStyleCnt="0"/>
      <dgm:spPr/>
    </dgm:pt>
    <dgm:pt modelId="{C00002DA-775A-465A-AF14-57B888BBB511}" type="pres">
      <dgm:prSet presAssocID="{AAFEC432-27EE-4199-98B6-FA3DBCF23D44}" presName="rootComposite" presStyleCnt="0"/>
      <dgm:spPr/>
    </dgm:pt>
    <dgm:pt modelId="{5DB7533D-99F3-432B-8E88-D83D242A6334}" type="pres">
      <dgm:prSet presAssocID="{AAFEC432-27EE-4199-98B6-FA3DBCF23D44}" presName="rootText" presStyleLbl="node1" presStyleIdx="0" presStyleCnt="1" custScaleX="26220" custScaleY="21883" custLinFactNeighborX="-30050" custLinFactNeighborY="-33509"/>
      <dgm:spPr/>
      <dgm:t>
        <a:bodyPr/>
        <a:lstStyle/>
        <a:p>
          <a:endParaRPr lang="es-ES"/>
        </a:p>
      </dgm:t>
    </dgm:pt>
    <dgm:pt modelId="{16960FE0-01F1-4B08-BF84-AB9FE82D7646}" type="pres">
      <dgm:prSet presAssocID="{AAFEC432-27EE-4199-98B6-FA3DBCF23D44}" presName="rootConnector" presStyleLbl="node1" presStyleIdx="0" presStyleCnt="1"/>
      <dgm:spPr/>
      <dgm:t>
        <a:bodyPr/>
        <a:lstStyle/>
        <a:p>
          <a:endParaRPr lang="es-ES"/>
        </a:p>
      </dgm:t>
    </dgm:pt>
    <dgm:pt modelId="{CF5F12E2-0BD7-46D0-B857-A32EBF91E878}" type="pres">
      <dgm:prSet presAssocID="{AAFEC432-27EE-4199-98B6-FA3DBCF23D44}" presName="childShape" presStyleCnt="0"/>
      <dgm:spPr/>
    </dgm:pt>
    <dgm:pt modelId="{04241161-EAF0-4BA0-9D39-D7D442307A5F}" type="pres">
      <dgm:prSet presAssocID="{E6F4054F-2F76-4ECC-B1B5-4D19426A2348}" presName="Name13" presStyleLbl="parChTrans1D2" presStyleIdx="0" presStyleCnt="1"/>
      <dgm:spPr/>
      <dgm:t>
        <a:bodyPr/>
        <a:lstStyle/>
        <a:p>
          <a:endParaRPr lang="es-ES"/>
        </a:p>
      </dgm:t>
    </dgm:pt>
    <dgm:pt modelId="{5F7CC114-291D-429D-9FF9-D4868D25A3DE}" type="pres">
      <dgm:prSet presAssocID="{D866746D-7336-41F2-AF04-46B153080323}" presName="childText" presStyleLbl="bgAcc1" presStyleIdx="0" presStyleCnt="1" custScaleX="33515" custScaleY="18331" custLinFactNeighborX="-36765" custLinFactNeighborY="-49019">
        <dgm:presLayoutVars>
          <dgm:bulletEnabled val="1"/>
        </dgm:presLayoutVars>
      </dgm:prSet>
      <dgm:spPr/>
      <dgm:t>
        <a:bodyPr/>
        <a:lstStyle/>
        <a:p>
          <a:endParaRPr lang="es-ES"/>
        </a:p>
      </dgm:t>
    </dgm:pt>
  </dgm:ptLst>
  <dgm:cxnLst>
    <dgm:cxn modelId="{FB2029DE-E314-402A-B886-A925B57275B2}" type="presOf" srcId="{D866746D-7336-41F2-AF04-46B153080323}" destId="{5F7CC114-291D-429D-9FF9-D4868D25A3DE}" srcOrd="0" destOrd="0" presId="urn:microsoft.com/office/officeart/2005/8/layout/hierarchy3"/>
    <dgm:cxn modelId="{601EA942-2DEA-4F97-B229-B91C833653EE}" type="presOf" srcId="{AAFEC432-27EE-4199-98B6-FA3DBCF23D44}" destId="{16960FE0-01F1-4B08-BF84-AB9FE82D7646}" srcOrd="1" destOrd="0" presId="urn:microsoft.com/office/officeart/2005/8/layout/hierarchy3"/>
    <dgm:cxn modelId="{4C9A3710-F550-40C8-BCDE-EF98F67B8ED9}" type="presOf" srcId="{B5E91CFF-6860-4116-969D-5AB5A05F7E95}" destId="{AE4D2425-F870-4EFC-AE43-FFAC37FA735B}" srcOrd="0" destOrd="0" presId="urn:microsoft.com/office/officeart/2005/8/layout/hierarchy3"/>
    <dgm:cxn modelId="{935D6BF1-D6A7-400A-AAC1-913A4C12F1D0}" srcId="{AAFEC432-27EE-4199-98B6-FA3DBCF23D44}" destId="{D866746D-7336-41F2-AF04-46B153080323}" srcOrd="0" destOrd="0" parTransId="{E6F4054F-2F76-4ECC-B1B5-4D19426A2348}" sibTransId="{7EBFF332-E2CD-460F-A67A-3029E8C876AA}"/>
    <dgm:cxn modelId="{B40557CD-C28C-485E-844D-22CBCE95C33B}" srcId="{B5E91CFF-6860-4116-969D-5AB5A05F7E95}" destId="{AAFEC432-27EE-4199-98B6-FA3DBCF23D44}" srcOrd="0" destOrd="0" parTransId="{3405E750-5B8F-4726-B871-5F480C20F07A}" sibTransId="{3F26B829-1714-455C-A63D-11129980DC5D}"/>
    <dgm:cxn modelId="{F49050EF-9022-4B2C-B2C7-136E5BD2FA59}" type="presOf" srcId="{AAFEC432-27EE-4199-98B6-FA3DBCF23D44}" destId="{5DB7533D-99F3-432B-8E88-D83D242A6334}" srcOrd="0" destOrd="0" presId="urn:microsoft.com/office/officeart/2005/8/layout/hierarchy3"/>
    <dgm:cxn modelId="{5AFDCA89-4473-428B-848F-9012D5CBE2DD}" type="presOf" srcId="{E6F4054F-2F76-4ECC-B1B5-4D19426A2348}" destId="{04241161-EAF0-4BA0-9D39-D7D442307A5F}" srcOrd="0" destOrd="0" presId="urn:microsoft.com/office/officeart/2005/8/layout/hierarchy3"/>
    <dgm:cxn modelId="{B228C4F2-282A-448E-BEAB-76D92CE5E699}" type="presParOf" srcId="{AE4D2425-F870-4EFC-AE43-FFAC37FA735B}" destId="{9A5F4AE0-547E-4EE0-840A-C3B6C518E5B8}" srcOrd="0" destOrd="0" presId="urn:microsoft.com/office/officeart/2005/8/layout/hierarchy3"/>
    <dgm:cxn modelId="{88735E03-9B34-4C9D-B7DB-B51B0215EFAF}" type="presParOf" srcId="{9A5F4AE0-547E-4EE0-840A-C3B6C518E5B8}" destId="{C00002DA-775A-465A-AF14-57B888BBB511}" srcOrd="0" destOrd="0" presId="urn:microsoft.com/office/officeart/2005/8/layout/hierarchy3"/>
    <dgm:cxn modelId="{061237DA-20ED-4340-BF22-41CA8CDC0FDF}" type="presParOf" srcId="{C00002DA-775A-465A-AF14-57B888BBB511}" destId="{5DB7533D-99F3-432B-8E88-D83D242A6334}" srcOrd="0" destOrd="0" presId="urn:microsoft.com/office/officeart/2005/8/layout/hierarchy3"/>
    <dgm:cxn modelId="{9CFF4E03-5415-4D18-977F-007CF859C677}" type="presParOf" srcId="{C00002DA-775A-465A-AF14-57B888BBB511}" destId="{16960FE0-01F1-4B08-BF84-AB9FE82D7646}" srcOrd="1" destOrd="0" presId="urn:microsoft.com/office/officeart/2005/8/layout/hierarchy3"/>
    <dgm:cxn modelId="{BAAFCD29-E8D2-4BB6-A687-8B629A33E62B}" type="presParOf" srcId="{9A5F4AE0-547E-4EE0-840A-C3B6C518E5B8}" destId="{CF5F12E2-0BD7-46D0-B857-A32EBF91E878}" srcOrd="1" destOrd="0" presId="urn:microsoft.com/office/officeart/2005/8/layout/hierarchy3"/>
    <dgm:cxn modelId="{A388C142-96B0-4930-9AA1-B9F059941243}" type="presParOf" srcId="{CF5F12E2-0BD7-46D0-B857-A32EBF91E878}" destId="{04241161-EAF0-4BA0-9D39-D7D442307A5F}" srcOrd="0" destOrd="0" presId="urn:microsoft.com/office/officeart/2005/8/layout/hierarchy3"/>
    <dgm:cxn modelId="{4FA5EADB-8A4F-4CC5-9FF0-93B22D2A4CD4}" type="presParOf" srcId="{CF5F12E2-0BD7-46D0-B857-A32EBF91E878}" destId="{5F7CC114-291D-429D-9FF9-D4868D25A3DE}"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73339-6E71-4085-ABB4-8F40D8CA6E8F}" type="doc">
      <dgm:prSet loTypeId="urn:microsoft.com/office/officeart/2005/8/layout/cycle2" loCatId="cycle" qsTypeId="urn:microsoft.com/office/officeart/2005/8/quickstyle/3d4" qsCatId="3D" csTypeId="urn:microsoft.com/office/officeart/2005/8/colors/colorful5" csCatId="colorful" phldr="1"/>
      <dgm:spPr/>
      <dgm:t>
        <a:bodyPr/>
        <a:lstStyle/>
        <a:p>
          <a:endParaRPr lang="es-ES"/>
        </a:p>
      </dgm:t>
    </dgm:pt>
    <dgm:pt modelId="{BC259583-D8BA-4FB0-8638-02D32B961692}">
      <dgm:prSet phldrT="[Texto]"/>
      <dgm:spPr/>
      <dgm:t>
        <a:bodyPr/>
        <a:lstStyle/>
        <a:p>
          <a:r>
            <a:rPr lang="es-ES" dirty="0" smtClean="0"/>
            <a:t>R. Cognitivo</a:t>
          </a:r>
          <a:endParaRPr lang="es-ES" dirty="0"/>
        </a:p>
      </dgm:t>
    </dgm:pt>
    <dgm:pt modelId="{11A27BD5-AD32-405F-9D29-ABDF38936C9E}" type="parTrans" cxnId="{3EDF4151-FCC9-4FD5-B6E5-EB3E5C138572}">
      <dgm:prSet/>
      <dgm:spPr/>
      <dgm:t>
        <a:bodyPr/>
        <a:lstStyle/>
        <a:p>
          <a:endParaRPr lang="es-ES"/>
        </a:p>
      </dgm:t>
    </dgm:pt>
    <dgm:pt modelId="{7CBE0DE0-5D25-4A71-87F2-F88C483AB5AB}" type="sibTrans" cxnId="{3EDF4151-FCC9-4FD5-B6E5-EB3E5C138572}">
      <dgm:prSet/>
      <dgm:spPr/>
      <dgm:t>
        <a:bodyPr/>
        <a:lstStyle/>
        <a:p>
          <a:endParaRPr lang="es-ES" dirty="0"/>
        </a:p>
      </dgm:t>
    </dgm:pt>
    <dgm:pt modelId="{C559C0C5-7FA6-44B9-92E7-5417E70C8393}">
      <dgm:prSet phldrT="[Texto]"/>
      <dgm:spPr/>
      <dgm:t>
        <a:bodyPr/>
        <a:lstStyle/>
        <a:p>
          <a:r>
            <a:rPr lang="es-ES" dirty="0" smtClean="0"/>
            <a:t>R. De bloques</a:t>
          </a:r>
          <a:endParaRPr lang="es-ES" dirty="0"/>
        </a:p>
      </dgm:t>
    </dgm:pt>
    <dgm:pt modelId="{E60E30C1-4FFF-4567-8715-66159C427A4A}" type="parTrans" cxnId="{9E63A8E1-E917-42E7-9170-DB9C0BB521E4}">
      <dgm:prSet/>
      <dgm:spPr/>
      <dgm:t>
        <a:bodyPr/>
        <a:lstStyle/>
        <a:p>
          <a:endParaRPr lang="es-ES"/>
        </a:p>
      </dgm:t>
    </dgm:pt>
    <dgm:pt modelId="{F54773D9-CBA4-48B3-B2CF-4F4952A78035}" type="sibTrans" cxnId="{9E63A8E1-E917-42E7-9170-DB9C0BB521E4}">
      <dgm:prSet/>
      <dgm:spPr/>
      <dgm:t>
        <a:bodyPr/>
        <a:lstStyle/>
        <a:p>
          <a:endParaRPr lang="es-ES" dirty="0"/>
        </a:p>
      </dgm:t>
    </dgm:pt>
    <dgm:pt modelId="{CC363A4B-C89F-4DD6-B41E-76A1E426B616}">
      <dgm:prSet phldrT="[Texto]"/>
      <dgm:spPr/>
      <dgm:t>
        <a:bodyPr/>
        <a:lstStyle/>
        <a:p>
          <a:r>
            <a:rPr lang="es-ES" dirty="0" smtClean="0"/>
            <a:t>R. Atelier</a:t>
          </a:r>
          <a:endParaRPr lang="es-ES" dirty="0"/>
        </a:p>
      </dgm:t>
    </dgm:pt>
    <dgm:pt modelId="{FB7A8EFF-DFC5-4F4B-A1F6-1455B192146C}" type="parTrans" cxnId="{09215B14-A933-4978-ADD1-CE456063883C}">
      <dgm:prSet/>
      <dgm:spPr/>
      <dgm:t>
        <a:bodyPr/>
        <a:lstStyle/>
        <a:p>
          <a:endParaRPr lang="es-ES"/>
        </a:p>
      </dgm:t>
    </dgm:pt>
    <dgm:pt modelId="{6EB9B1A9-C94A-4FDC-AA0C-13CC8DD2EF9F}" type="sibTrans" cxnId="{09215B14-A933-4978-ADD1-CE456063883C}">
      <dgm:prSet/>
      <dgm:spPr/>
      <dgm:t>
        <a:bodyPr/>
        <a:lstStyle/>
        <a:p>
          <a:endParaRPr lang="es-ES" dirty="0"/>
        </a:p>
      </dgm:t>
    </dgm:pt>
    <dgm:pt modelId="{5BA4E607-17CB-4984-B5E1-58779EA152E9}">
      <dgm:prSet phldrT="[Texto]"/>
      <dgm:spPr/>
      <dgm:t>
        <a:bodyPr/>
        <a:lstStyle/>
        <a:p>
          <a:r>
            <a:rPr lang="es-ES" dirty="0" smtClean="0"/>
            <a:t>R. Casa</a:t>
          </a:r>
          <a:endParaRPr lang="es-ES" dirty="0"/>
        </a:p>
      </dgm:t>
    </dgm:pt>
    <dgm:pt modelId="{AA7C5FC0-32FD-49FA-B58B-4B40C6EA3236}" type="parTrans" cxnId="{3FB79FD6-7A49-437A-8FF8-D63C1CD19D4B}">
      <dgm:prSet/>
      <dgm:spPr/>
      <dgm:t>
        <a:bodyPr/>
        <a:lstStyle/>
        <a:p>
          <a:endParaRPr lang="es-ES"/>
        </a:p>
      </dgm:t>
    </dgm:pt>
    <dgm:pt modelId="{1F8F8119-EF3D-4347-ABE0-A124145B754A}" type="sibTrans" cxnId="{3FB79FD6-7A49-437A-8FF8-D63C1CD19D4B}">
      <dgm:prSet/>
      <dgm:spPr/>
      <dgm:t>
        <a:bodyPr/>
        <a:lstStyle/>
        <a:p>
          <a:endParaRPr lang="es-ES" dirty="0"/>
        </a:p>
      </dgm:t>
    </dgm:pt>
    <dgm:pt modelId="{CBCDBBAD-5B49-4A07-832D-AED822186340}">
      <dgm:prSet phldrT="[Texto]"/>
      <dgm:spPr/>
      <dgm:t>
        <a:bodyPr/>
        <a:lstStyle/>
        <a:p>
          <a:r>
            <a:rPr lang="es-ES" dirty="0" smtClean="0"/>
            <a:t>R. De lectura</a:t>
          </a:r>
          <a:endParaRPr lang="es-ES" dirty="0"/>
        </a:p>
      </dgm:t>
    </dgm:pt>
    <dgm:pt modelId="{510C1E9F-B0CB-4C37-979A-AD23CAD1AD9C}" type="parTrans" cxnId="{650315D1-0743-4D58-B15A-4DF949E2E188}">
      <dgm:prSet/>
      <dgm:spPr/>
      <dgm:t>
        <a:bodyPr/>
        <a:lstStyle/>
        <a:p>
          <a:endParaRPr lang="es-ES"/>
        </a:p>
      </dgm:t>
    </dgm:pt>
    <dgm:pt modelId="{C02401EE-4C77-4068-97C0-1D3802D53E14}" type="sibTrans" cxnId="{650315D1-0743-4D58-B15A-4DF949E2E188}">
      <dgm:prSet/>
      <dgm:spPr/>
      <dgm:t>
        <a:bodyPr/>
        <a:lstStyle/>
        <a:p>
          <a:endParaRPr lang="es-ES" dirty="0"/>
        </a:p>
      </dgm:t>
    </dgm:pt>
    <dgm:pt modelId="{AEF85D23-3721-42E3-B861-C45A9AD30C4A}">
      <dgm:prSet phldrT="[Texto]"/>
      <dgm:spPr/>
      <dgm:t>
        <a:bodyPr/>
        <a:lstStyle/>
        <a:p>
          <a:r>
            <a:rPr lang="es-ES" dirty="0" smtClean="0"/>
            <a:t>R. De Ciencias Naturales</a:t>
          </a:r>
          <a:endParaRPr lang="es-ES" dirty="0"/>
        </a:p>
      </dgm:t>
    </dgm:pt>
    <dgm:pt modelId="{990CB07E-93F5-4CF6-B70B-E479C3B252CA}" type="parTrans" cxnId="{9966093A-CEE2-48D8-BDB3-ED57A3D6D13E}">
      <dgm:prSet/>
      <dgm:spPr/>
      <dgm:t>
        <a:bodyPr/>
        <a:lstStyle/>
        <a:p>
          <a:endParaRPr lang="es-ES"/>
        </a:p>
      </dgm:t>
    </dgm:pt>
    <dgm:pt modelId="{3F8EDCDC-3951-444C-A187-B6680D5168F3}" type="sibTrans" cxnId="{9966093A-CEE2-48D8-BDB3-ED57A3D6D13E}">
      <dgm:prSet/>
      <dgm:spPr/>
      <dgm:t>
        <a:bodyPr/>
        <a:lstStyle/>
        <a:p>
          <a:endParaRPr lang="es-ES" dirty="0"/>
        </a:p>
      </dgm:t>
    </dgm:pt>
    <dgm:pt modelId="{EA227FD7-DF0A-4E29-B021-B6B5DFEA01CC}">
      <dgm:prSet phldrT="[Texto]"/>
      <dgm:spPr/>
      <dgm:t>
        <a:bodyPr/>
        <a:lstStyle/>
        <a:p>
          <a:r>
            <a:rPr lang="es-ES" dirty="0" smtClean="0"/>
            <a:t>R. De juego libre</a:t>
          </a:r>
          <a:endParaRPr lang="es-ES" dirty="0"/>
        </a:p>
      </dgm:t>
    </dgm:pt>
    <dgm:pt modelId="{E30D5309-BD17-496F-BF67-0C6886F2B369}" type="parTrans" cxnId="{B9DB14B9-0E0A-4C3C-B6E6-CBD2EDB7C6C0}">
      <dgm:prSet/>
      <dgm:spPr/>
      <dgm:t>
        <a:bodyPr/>
        <a:lstStyle/>
        <a:p>
          <a:endParaRPr lang="es-ES"/>
        </a:p>
      </dgm:t>
    </dgm:pt>
    <dgm:pt modelId="{32B8BA6F-02BF-4C6E-8A5B-7EB15CE6E88C}" type="sibTrans" cxnId="{B9DB14B9-0E0A-4C3C-B6E6-CBD2EDB7C6C0}">
      <dgm:prSet/>
      <dgm:spPr/>
      <dgm:t>
        <a:bodyPr/>
        <a:lstStyle/>
        <a:p>
          <a:endParaRPr lang="es-ES" dirty="0"/>
        </a:p>
      </dgm:t>
    </dgm:pt>
    <dgm:pt modelId="{F15B2E09-6652-40EA-BC45-3807E74B4D3C}">
      <dgm:prSet phldrT="[Texto]"/>
      <dgm:spPr/>
      <dgm:t>
        <a:bodyPr/>
        <a:lstStyle/>
        <a:p>
          <a:r>
            <a:rPr lang="es-ES" dirty="0" smtClean="0"/>
            <a:t>R. De descanso</a:t>
          </a:r>
          <a:endParaRPr lang="es-ES" dirty="0"/>
        </a:p>
      </dgm:t>
    </dgm:pt>
    <dgm:pt modelId="{1C96C466-A574-4CE2-A430-87E019A8000B}" type="parTrans" cxnId="{9B62358D-874A-430B-90E5-8B7F56B302BB}">
      <dgm:prSet/>
      <dgm:spPr/>
      <dgm:t>
        <a:bodyPr/>
        <a:lstStyle/>
        <a:p>
          <a:endParaRPr lang="es-ES"/>
        </a:p>
      </dgm:t>
    </dgm:pt>
    <dgm:pt modelId="{ABB18CE5-2D69-4BDC-B12E-A3C8BD1249FE}" type="sibTrans" cxnId="{9B62358D-874A-430B-90E5-8B7F56B302BB}">
      <dgm:prSet/>
      <dgm:spPr/>
      <dgm:t>
        <a:bodyPr/>
        <a:lstStyle/>
        <a:p>
          <a:endParaRPr lang="es-ES" dirty="0"/>
        </a:p>
      </dgm:t>
    </dgm:pt>
    <dgm:pt modelId="{8ADFBD27-A689-4C34-9C5F-1FA8950C2526}" type="pres">
      <dgm:prSet presAssocID="{7D973339-6E71-4085-ABB4-8F40D8CA6E8F}" presName="cycle" presStyleCnt="0">
        <dgm:presLayoutVars>
          <dgm:dir/>
          <dgm:resizeHandles val="exact"/>
        </dgm:presLayoutVars>
      </dgm:prSet>
      <dgm:spPr/>
      <dgm:t>
        <a:bodyPr/>
        <a:lstStyle/>
        <a:p>
          <a:endParaRPr lang="es-ES"/>
        </a:p>
      </dgm:t>
    </dgm:pt>
    <dgm:pt modelId="{93C4214D-76B3-4625-9182-7F27B18290A2}" type="pres">
      <dgm:prSet presAssocID="{BC259583-D8BA-4FB0-8638-02D32B961692}" presName="node" presStyleLbl="node1" presStyleIdx="0" presStyleCnt="8">
        <dgm:presLayoutVars>
          <dgm:bulletEnabled val="1"/>
        </dgm:presLayoutVars>
      </dgm:prSet>
      <dgm:spPr/>
      <dgm:t>
        <a:bodyPr/>
        <a:lstStyle/>
        <a:p>
          <a:endParaRPr lang="es-ES"/>
        </a:p>
      </dgm:t>
    </dgm:pt>
    <dgm:pt modelId="{3D2ED669-0FEC-4823-AAC1-91C4BD20B245}" type="pres">
      <dgm:prSet presAssocID="{7CBE0DE0-5D25-4A71-87F2-F88C483AB5AB}" presName="sibTrans" presStyleLbl="sibTrans2D1" presStyleIdx="0" presStyleCnt="8"/>
      <dgm:spPr/>
      <dgm:t>
        <a:bodyPr/>
        <a:lstStyle/>
        <a:p>
          <a:endParaRPr lang="es-ES"/>
        </a:p>
      </dgm:t>
    </dgm:pt>
    <dgm:pt modelId="{64D50038-0DF2-421D-837E-90E3025CB2EB}" type="pres">
      <dgm:prSet presAssocID="{7CBE0DE0-5D25-4A71-87F2-F88C483AB5AB}" presName="connectorText" presStyleLbl="sibTrans2D1" presStyleIdx="0" presStyleCnt="8"/>
      <dgm:spPr/>
      <dgm:t>
        <a:bodyPr/>
        <a:lstStyle/>
        <a:p>
          <a:endParaRPr lang="es-ES"/>
        </a:p>
      </dgm:t>
    </dgm:pt>
    <dgm:pt modelId="{794FAEDA-620F-45CB-9A04-2C1B0E8CF981}" type="pres">
      <dgm:prSet presAssocID="{C559C0C5-7FA6-44B9-92E7-5417E70C8393}" presName="node" presStyleLbl="node1" presStyleIdx="1" presStyleCnt="8">
        <dgm:presLayoutVars>
          <dgm:bulletEnabled val="1"/>
        </dgm:presLayoutVars>
      </dgm:prSet>
      <dgm:spPr/>
      <dgm:t>
        <a:bodyPr/>
        <a:lstStyle/>
        <a:p>
          <a:endParaRPr lang="es-ES"/>
        </a:p>
      </dgm:t>
    </dgm:pt>
    <dgm:pt modelId="{381494A0-219F-4198-8A07-A4AEB272B43A}" type="pres">
      <dgm:prSet presAssocID="{F54773D9-CBA4-48B3-B2CF-4F4952A78035}" presName="sibTrans" presStyleLbl="sibTrans2D1" presStyleIdx="1" presStyleCnt="8"/>
      <dgm:spPr/>
      <dgm:t>
        <a:bodyPr/>
        <a:lstStyle/>
        <a:p>
          <a:endParaRPr lang="es-ES"/>
        </a:p>
      </dgm:t>
    </dgm:pt>
    <dgm:pt modelId="{59957383-E5C0-4869-8932-CCBF31334A37}" type="pres">
      <dgm:prSet presAssocID="{F54773D9-CBA4-48B3-B2CF-4F4952A78035}" presName="connectorText" presStyleLbl="sibTrans2D1" presStyleIdx="1" presStyleCnt="8"/>
      <dgm:spPr/>
      <dgm:t>
        <a:bodyPr/>
        <a:lstStyle/>
        <a:p>
          <a:endParaRPr lang="es-ES"/>
        </a:p>
      </dgm:t>
    </dgm:pt>
    <dgm:pt modelId="{B84C6E0B-BDC2-4DC0-BB9B-9135BD071357}" type="pres">
      <dgm:prSet presAssocID="{CC363A4B-C89F-4DD6-B41E-76A1E426B616}" presName="node" presStyleLbl="node1" presStyleIdx="2" presStyleCnt="8">
        <dgm:presLayoutVars>
          <dgm:bulletEnabled val="1"/>
        </dgm:presLayoutVars>
      </dgm:prSet>
      <dgm:spPr/>
      <dgm:t>
        <a:bodyPr/>
        <a:lstStyle/>
        <a:p>
          <a:endParaRPr lang="es-ES"/>
        </a:p>
      </dgm:t>
    </dgm:pt>
    <dgm:pt modelId="{C71D0661-BDEF-4554-A7E0-4E9444BF09D8}" type="pres">
      <dgm:prSet presAssocID="{6EB9B1A9-C94A-4FDC-AA0C-13CC8DD2EF9F}" presName="sibTrans" presStyleLbl="sibTrans2D1" presStyleIdx="2" presStyleCnt="8"/>
      <dgm:spPr/>
      <dgm:t>
        <a:bodyPr/>
        <a:lstStyle/>
        <a:p>
          <a:endParaRPr lang="es-ES"/>
        </a:p>
      </dgm:t>
    </dgm:pt>
    <dgm:pt modelId="{69FA0502-9F45-4925-BECD-A67709467237}" type="pres">
      <dgm:prSet presAssocID="{6EB9B1A9-C94A-4FDC-AA0C-13CC8DD2EF9F}" presName="connectorText" presStyleLbl="sibTrans2D1" presStyleIdx="2" presStyleCnt="8"/>
      <dgm:spPr/>
      <dgm:t>
        <a:bodyPr/>
        <a:lstStyle/>
        <a:p>
          <a:endParaRPr lang="es-ES"/>
        </a:p>
      </dgm:t>
    </dgm:pt>
    <dgm:pt modelId="{8A426B47-8A49-432B-86AF-A99FB5A6EAED}" type="pres">
      <dgm:prSet presAssocID="{5BA4E607-17CB-4984-B5E1-58779EA152E9}" presName="node" presStyleLbl="node1" presStyleIdx="3" presStyleCnt="8">
        <dgm:presLayoutVars>
          <dgm:bulletEnabled val="1"/>
        </dgm:presLayoutVars>
      </dgm:prSet>
      <dgm:spPr/>
      <dgm:t>
        <a:bodyPr/>
        <a:lstStyle/>
        <a:p>
          <a:endParaRPr lang="es-ES"/>
        </a:p>
      </dgm:t>
    </dgm:pt>
    <dgm:pt modelId="{B30A1C50-0A3C-4E76-ABBE-305EB03AB48E}" type="pres">
      <dgm:prSet presAssocID="{1F8F8119-EF3D-4347-ABE0-A124145B754A}" presName="sibTrans" presStyleLbl="sibTrans2D1" presStyleIdx="3" presStyleCnt="8"/>
      <dgm:spPr/>
      <dgm:t>
        <a:bodyPr/>
        <a:lstStyle/>
        <a:p>
          <a:endParaRPr lang="es-ES"/>
        </a:p>
      </dgm:t>
    </dgm:pt>
    <dgm:pt modelId="{2837088C-1E49-4625-93F1-E524D660E9FC}" type="pres">
      <dgm:prSet presAssocID="{1F8F8119-EF3D-4347-ABE0-A124145B754A}" presName="connectorText" presStyleLbl="sibTrans2D1" presStyleIdx="3" presStyleCnt="8"/>
      <dgm:spPr/>
      <dgm:t>
        <a:bodyPr/>
        <a:lstStyle/>
        <a:p>
          <a:endParaRPr lang="es-ES"/>
        </a:p>
      </dgm:t>
    </dgm:pt>
    <dgm:pt modelId="{5A6A4779-4BB7-47E0-9754-EF03201EE819}" type="pres">
      <dgm:prSet presAssocID="{CBCDBBAD-5B49-4A07-832D-AED822186340}" presName="node" presStyleLbl="node1" presStyleIdx="4" presStyleCnt="8">
        <dgm:presLayoutVars>
          <dgm:bulletEnabled val="1"/>
        </dgm:presLayoutVars>
      </dgm:prSet>
      <dgm:spPr/>
      <dgm:t>
        <a:bodyPr/>
        <a:lstStyle/>
        <a:p>
          <a:endParaRPr lang="es-ES"/>
        </a:p>
      </dgm:t>
    </dgm:pt>
    <dgm:pt modelId="{5EFB5C71-3118-4D3A-8097-76723C8224B2}" type="pres">
      <dgm:prSet presAssocID="{C02401EE-4C77-4068-97C0-1D3802D53E14}" presName="sibTrans" presStyleLbl="sibTrans2D1" presStyleIdx="4" presStyleCnt="8"/>
      <dgm:spPr/>
      <dgm:t>
        <a:bodyPr/>
        <a:lstStyle/>
        <a:p>
          <a:endParaRPr lang="es-ES"/>
        </a:p>
      </dgm:t>
    </dgm:pt>
    <dgm:pt modelId="{88E27E02-C30A-4AFB-A15A-6EA264958712}" type="pres">
      <dgm:prSet presAssocID="{C02401EE-4C77-4068-97C0-1D3802D53E14}" presName="connectorText" presStyleLbl="sibTrans2D1" presStyleIdx="4" presStyleCnt="8"/>
      <dgm:spPr/>
      <dgm:t>
        <a:bodyPr/>
        <a:lstStyle/>
        <a:p>
          <a:endParaRPr lang="es-ES"/>
        </a:p>
      </dgm:t>
    </dgm:pt>
    <dgm:pt modelId="{6283B147-DB6E-4846-B87B-C8FF34CB866C}" type="pres">
      <dgm:prSet presAssocID="{AEF85D23-3721-42E3-B861-C45A9AD30C4A}" presName="node" presStyleLbl="node1" presStyleIdx="5" presStyleCnt="8">
        <dgm:presLayoutVars>
          <dgm:bulletEnabled val="1"/>
        </dgm:presLayoutVars>
      </dgm:prSet>
      <dgm:spPr/>
      <dgm:t>
        <a:bodyPr/>
        <a:lstStyle/>
        <a:p>
          <a:endParaRPr lang="es-ES"/>
        </a:p>
      </dgm:t>
    </dgm:pt>
    <dgm:pt modelId="{703C8BB0-8791-4350-BC4C-636483C197B2}" type="pres">
      <dgm:prSet presAssocID="{3F8EDCDC-3951-444C-A187-B6680D5168F3}" presName="sibTrans" presStyleLbl="sibTrans2D1" presStyleIdx="5" presStyleCnt="8"/>
      <dgm:spPr/>
      <dgm:t>
        <a:bodyPr/>
        <a:lstStyle/>
        <a:p>
          <a:endParaRPr lang="es-ES"/>
        </a:p>
      </dgm:t>
    </dgm:pt>
    <dgm:pt modelId="{D3570A6A-337C-4F61-9268-18CB6B4FD2D9}" type="pres">
      <dgm:prSet presAssocID="{3F8EDCDC-3951-444C-A187-B6680D5168F3}" presName="connectorText" presStyleLbl="sibTrans2D1" presStyleIdx="5" presStyleCnt="8"/>
      <dgm:spPr/>
      <dgm:t>
        <a:bodyPr/>
        <a:lstStyle/>
        <a:p>
          <a:endParaRPr lang="es-ES"/>
        </a:p>
      </dgm:t>
    </dgm:pt>
    <dgm:pt modelId="{8FD7B399-D6F2-48E0-93ED-0BF730BB5EE5}" type="pres">
      <dgm:prSet presAssocID="{EA227FD7-DF0A-4E29-B021-B6B5DFEA01CC}" presName="node" presStyleLbl="node1" presStyleIdx="6" presStyleCnt="8">
        <dgm:presLayoutVars>
          <dgm:bulletEnabled val="1"/>
        </dgm:presLayoutVars>
      </dgm:prSet>
      <dgm:spPr/>
      <dgm:t>
        <a:bodyPr/>
        <a:lstStyle/>
        <a:p>
          <a:endParaRPr lang="es-ES"/>
        </a:p>
      </dgm:t>
    </dgm:pt>
    <dgm:pt modelId="{E3CB6E59-F842-40CE-A998-E12473EE0190}" type="pres">
      <dgm:prSet presAssocID="{32B8BA6F-02BF-4C6E-8A5B-7EB15CE6E88C}" presName="sibTrans" presStyleLbl="sibTrans2D1" presStyleIdx="6" presStyleCnt="8"/>
      <dgm:spPr/>
      <dgm:t>
        <a:bodyPr/>
        <a:lstStyle/>
        <a:p>
          <a:endParaRPr lang="es-ES"/>
        </a:p>
      </dgm:t>
    </dgm:pt>
    <dgm:pt modelId="{2585D2B0-2105-4BEF-941A-D485013C3166}" type="pres">
      <dgm:prSet presAssocID="{32B8BA6F-02BF-4C6E-8A5B-7EB15CE6E88C}" presName="connectorText" presStyleLbl="sibTrans2D1" presStyleIdx="6" presStyleCnt="8"/>
      <dgm:spPr/>
      <dgm:t>
        <a:bodyPr/>
        <a:lstStyle/>
        <a:p>
          <a:endParaRPr lang="es-ES"/>
        </a:p>
      </dgm:t>
    </dgm:pt>
    <dgm:pt modelId="{AB72405F-FE88-4278-A451-9C54C2341974}" type="pres">
      <dgm:prSet presAssocID="{F15B2E09-6652-40EA-BC45-3807E74B4D3C}" presName="node" presStyleLbl="node1" presStyleIdx="7" presStyleCnt="8">
        <dgm:presLayoutVars>
          <dgm:bulletEnabled val="1"/>
        </dgm:presLayoutVars>
      </dgm:prSet>
      <dgm:spPr/>
      <dgm:t>
        <a:bodyPr/>
        <a:lstStyle/>
        <a:p>
          <a:endParaRPr lang="es-ES"/>
        </a:p>
      </dgm:t>
    </dgm:pt>
    <dgm:pt modelId="{08B66A41-8D95-4BE3-BF53-05DD2CE1584E}" type="pres">
      <dgm:prSet presAssocID="{ABB18CE5-2D69-4BDC-B12E-A3C8BD1249FE}" presName="sibTrans" presStyleLbl="sibTrans2D1" presStyleIdx="7" presStyleCnt="8"/>
      <dgm:spPr/>
      <dgm:t>
        <a:bodyPr/>
        <a:lstStyle/>
        <a:p>
          <a:endParaRPr lang="es-ES"/>
        </a:p>
      </dgm:t>
    </dgm:pt>
    <dgm:pt modelId="{74747B73-A38C-43B0-9091-938B25AD7522}" type="pres">
      <dgm:prSet presAssocID="{ABB18CE5-2D69-4BDC-B12E-A3C8BD1249FE}" presName="connectorText" presStyleLbl="sibTrans2D1" presStyleIdx="7" presStyleCnt="8"/>
      <dgm:spPr/>
      <dgm:t>
        <a:bodyPr/>
        <a:lstStyle/>
        <a:p>
          <a:endParaRPr lang="es-ES"/>
        </a:p>
      </dgm:t>
    </dgm:pt>
  </dgm:ptLst>
  <dgm:cxnLst>
    <dgm:cxn modelId="{697B4007-BCAC-4795-897B-F4838E68008A}" type="presOf" srcId="{6EB9B1A9-C94A-4FDC-AA0C-13CC8DD2EF9F}" destId="{C71D0661-BDEF-4554-A7E0-4E9444BF09D8}" srcOrd="0" destOrd="0" presId="urn:microsoft.com/office/officeart/2005/8/layout/cycle2"/>
    <dgm:cxn modelId="{39C73B04-AD36-4AD5-8E7C-A5FCDDED575E}" type="presOf" srcId="{5BA4E607-17CB-4984-B5E1-58779EA152E9}" destId="{8A426B47-8A49-432B-86AF-A99FB5A6EAED}" srcOrd="0" destOrd="0" presId="urn:microsoft.com/office/officeart/2005/8/layout/cycle2"/>
    <dgm:cxn modelId="{3EDF4151-FCC9-4FD5-B6E5-EB3E5C138572}" srcId="{7D973339-6E71-4085-ABB4-8F40D8CA6E8F}" destId="{BC259583-D8BA-4FB0-8638-02D32B961692}" srcOrd="0" destOrd="0" parTransId="{11A27BD5-AD32-405F-9D29-ABDF38936C9E}" sibTransId="{7CBE0DE0-5D25-4A71-87F2-F88C483AB5AB}"/>
    <dgm:cxn modelId="{411BAD32-CE77-4058-987F-45FB4C7EF421}" type="presOf" srcId="{7CBE0DE0-5D25-4A71-87F2-F88C483AB5AB}" destId="{64D50038-0DF2-421D-837E-90E3025CB2EB}" srcOrd="1" destOrd="0" presId="urn:microsoft.com/office/officeart/2005/8/layout/cycle2"/>
    <dgm:cxn modelId="{71451849-334D-4F44-A710-05586D598B71}" type="presOf" srcId="{6EB9B1A9-C94A-4FDC-AA0C-13CC8DD2EF9F}" destId="{69FA0502-9F45-4925-BECD-A67709467237}" srcOrd="1" destOrd="0" presId="urn:microsoft.com/office/officeart/2005/8/layout/cycle2"/>
    <dgm:cxn modelId="{6FC4EABE-29C1-4088-8895-4642BDAE1A30}" type="presOf" srcId="{3F8EDCDC-3951-444C-A187-B6680D5168F3}" destId="{D3570A6A-337C-4F61-9268-18CB6B4FD2D9}" srcOrd="1" destOrd="0" presId="urn:microsoft.com/office/officeart/2005/8/layout/cycle2"/>
    <dgm:cxn modelId="{539D223F-5B4C-423B-B17A-D2B178FD9D92}" type="presOf" srcId="{F54773D9-CBA4-48B3-B2CF-4F4952A78035}" destId="{59957383-E5C0-4869-8932-CCBF31334A37}" srcOrd="1" destOrd="0" presId="urn:microsoft.com/office/officeart/2005/8/layout/cycle2"/>
    <dgm:cxn modelId="{09215B14-A933-4978-ADD1-CE456063883C}" srcId="{7D973339-6E71-4085-ABB4-8F40D8CA6E8F}" destId="{CC363A4B-C89F-4DD6-B41E-76A1E426B616}" srcOrd="2" destOrd="0" parTransId="{FB7A8EFF-DFC5-4F4B-A1F6-1455B192146C}" sibTransId="{6EB9B1A9-C94A-4FDC-AA0C-13CC8DD2EF9F}"/>
    <dgm:cxn modelId="{9966093A-CEE2-48D8-BDB3-ED57A3D6D13E}" srcId="{7D973339-6E71-4085-ABB4-8F40D8CA6E8F}" destId="{AEF85D23-3721-42E3-B861-C45A9AD30C4A}" srcOrd="5" destOrd="0" parTransId="{990CB07E-93F5-4CF6-B70B-E479C3B252CA}" sibTransId="{3F8EDCDC-3951-444C-A187-B6680D5168F3}"/>
    <dgm:cxn modelId="{6DBB9768-0534-441A-A1B3-265169064418}" type="presOf" srcId="{32B8BA6F-02BF-4C6E-8A5B-7EB15CE6E88C}" destId="{2585D2B0-2105-4BEF-941A-D485013C3166}" srcOrd="1" destOrd="0" presId="urn:microsoft.com/office/officeart/2005/8/layout/cycle2"/>
    <dgm:cxn modelId="{B9DB14B9-0E0A-4C3C-B6E6-CBD2EDB7C6C0}" srcId="{7D973339-6E71-4085-ABB4-8F40D8CA6E8F}" destId="{EA227FD7-DF0A-4E29-B021-B6B5DFEA01CC}" srcOrd="6" destOrd="0" parTransId="{E30D5309-BD17-496F-BF67-0C6886F2B369}" sibTransId="{32B8BA6F-02BF-4C6E-8A5B-7EB15CE6E88C}"/>
    <dgm:cxn modelId="{CFBC6230-48D4-4896-90F4-642E1D4CEFC9}" type="presOf" srcId="{EA227FD7-DF0A-4E29-B021-B6B5DFEA01CC}" destId="{8FD7B399-D6F2-48E0-93ED-0BF730BB5EE5}" srcOrd="0" destOrd="0" presId="urn:microsoft.com/office/officeart/2005/8/layout/cycle2"/>
    <dgm:cxn modelId="{84D16C9A-A508-4536-B06F-8A96EB587486}" type="presOf" srcId="{CC363A4B-C89F-4DD6-B41E-76A1E426B616}" destId="{B84C6E0B-BDC2-4DC0-BB9B-9135BD071357}" srcOrd="0" destOrd="0" presId="urn:microsoft.com/office/officeart/2005/8/layout/cycle2"/>
    <dgm:cxn modelId="{B9A25774-9551-4488-91EF-0B097EEAB31A}" type="presOf" srcId="{32B8BA6F-02BF-4C6E-8A5B-7EB15CE6E88C}" destId="{E3CB6E59-F842-40CE-A998-E12473EE0190}" srcOrd="0" destOrd="0" presId="urn:microsoft.com/office/officeart/2005/8/layout/cycle2"/>
    <dgm:cxn modelId="{CC0A5A82-5A08-4214-B6E4-19441546AF8F}" type="presOf" srcId="{C559C0C5-7FA6-44B9-92E7-5417E70C8393}" destId="{794FAEDA-620F-45CB-9A04-2C1B0E8CF981}" srcOrd="0" destOrd="0" presId="urn:microsoft.com/office/officeart/2005/8/layout/cycle2"/>
    <dgm:cxn modelId="{3259CED9-8F96-4855-9BD7-F8238D4EEC5D}" type="presOf" srcId="{3F8EDCDC-3951-444C-A187-B6680D5168F3}" destId="{703C8BB0-8791-4350-BC4C-636483C197B2}" srcOrd="0" destOrd="0" presId="urn:microsoft.com/office/officeart/2005/8/layout/cycle2"/>
    <dgm:cxn modelId="{C2E4338F-47B2-4807-8D55-9AB6C59B92AA}" type="presOf" srcId="{CBCDBBAD-5B49-4A07-832D-AED822186340}" destId="{5A6A4779-4BB7-47E0-9754-EF03201EE819}" srcOrd="0" destOrd="0" presId="urn:microsoft.com/office/officeart/2005/8/layout/cycle2"/>
    <dgm:cxn modelId="{6CAB1204-0BBD-4F0A-BFCE-94D648B3DA03}" type="presOf" srcId="{C02401EE-4C77-4068-97C0-1D3802D53E14}" destId="{5EFB5C71-3118-4D3A-8097-76723C8224B2}" srcOrd="0" destOrd="0" presId="urn:microsoft.com/office/officeart/2005/8/layout/cycle2"/>
    <dgm:cxn modelId="{10B44D61-E125-4C67-853C-E9750617846E}" type="presOf" srcId="{1F8F8119-EF3D-4347-ABE0-A124145B754A}" destId="{B30A1C50-0A3C-4E76-ABBE-305EB03AB48E}" srcOrd="0" destOrd="0" presId="urn:microsoft.com/office/officeart/2005/8/layout/cycle2"/>
    <dgm:cxn modelId="{3FB79FD6-7A49-437A-8FF8-D63C1CD19D4B}" srcId="{7D973339-6E71-4085-ABB4-8F40D8CA6E8F}" destId="{5BA4E607-17CB-4984-B5E1-58779EA152E9}" srcOrd="3" destOrd="0" parTransId="{AA7C5FC0-32FD-49FA-B58B-4B40C6EA3236}" sibTransId="{1F8F8119-EF3D-4347-ABE0-A124145B754A}"/>
    <dgm:cxn modelId="{DA93FDE9-556C-47CA-8AAF-37B7D9F77489}" type="presOf" srcId="{ABB18CE5-2D69-4BDC-B12E-A3C8BD1249FE}" destId="{08B66A41-8D95-4BE3-BF53-05DD2CE1584E}" srcOrd="0" destOrd="0" presId="urn:microsoft.com/office/officeart/2005/8/layout/cycle2"/>
    <dgm:cxn modelId="{EBFE13E0-2392-4B7E-BC12-616CDDB7490F}" type="presOf" srcId="{7CBE0DE0-5D25-4A71-87F2-F88C483AB5AB}" destId="{3D2ED669-0FEC-4823-AAC1-91C4BD20B245}" srcOrd="0" destOrd="0" presId="urn:microsoft.com/office/officeart/2005/8/layout/cycle2"/>
    <dgm:cxn modelId="{9E63A8E1-E917-42E7-9170-DB9C0BB521E4}" srcId="{7D973339-6E71-4085-ABB4-8F40D8CA6E8F}" destId="{C559C0C5-7FA6-44B9-92E7-5417E70C8393}" srcOrd="1" destOrd="0" parTransId="{E60E30C1-4FFF-4567-8715-66159C427A4A}" sibTransId="{F54773D9-CBA4-48B3-B2CF-4F4952A78035}"/>
    <dgm:cxn modelId="{9B62358D-874A-430B-90E5-8B7F56B302BB}" srcId="{7D973339-6E71-4085-ABB4-8F40D8CA6E8F}" destId="{F15B2E09-6652-40EA-BC45-3807E74B4D3C}" srcOrd="7" destOrd="0" parTransId="{1C96C466-A574-4CE2-A430-87E019A8000B}" sibTransId="{ABB18CE5-2D69-4BDC-B12E-A3C8BD1249FE}"/>
    <dgm:cxn modelId="{12BF59EA-7961-4B96-8C10-1EF68498CA08}" type="presOf" srcId="{BC259583-D8BA-4FB0-8638-02D32B961692}" destId="{93C4214D-76B3-4625-9182-7F27B18290A2}" srcOrd="0" destOrd="0" presId="urn:microsoft.com/office/officeart/2005/8/layout/cycle2"/>
    <dgm:cxn modelId="{9C3EC207-E6BB-42BB-A170-776541117480}" type="presOf" srcId="{1F8F8119-EF3D-4347-ABE0-A124145B754A}" destId="{2837088C-1E49-4625-93F1-E524D660E9FC}" srcOrd="1" destOrd="0" presId="urn:microsoft.com/office/officeart/2005/8/layout/cycle2"/>
    <dgm:cxn modelId="{9674DE05-B021-42FC-B165-81583E920ABC}" type="presOf" srcId="{F15B2E09-6652-40EA-BC45-3807E74B4D3C}" destId="{AB72405F-FE88-4278-A451-9C54C2341974}" srcOrd="0" destOrd="0" presId="urn:microsoft.com/office/officeart/2005/8/layout/cycle2"/>
    <dgm:cxn modelId="{730CF9A8-EF2F-42C6-9821-785663B60AFF}" type="presOf" srcId="{7D973339-6E71-4085-ABB4-8F40D8CA6E8F}" destId="{8ADFBD27-A689-4C34-9C5F-1FA8950C2526}" srcOrd="0" destOrd="0" presId="urn:microsoft.com/office/officeart/2005/8/layout/cycle2"/>
    <dgm:cxn modelId="{A17C565B-32B0-4D71-9847-07C7BC36C93F}" type="presOf" srcId="{ABB18CE5-2D69-4BDC-B12E-A3C8BD1249FE}" destId="{74747B73-A38C-43B0-9091-938B25AD7522}" srcOrd="1" destOrd="0" presId="urn:microsoft.com/office/officeart/2005/8/layout/cycle2"/>
    <dgm:cxn modelId="{C8859FD8-378D-4539-B4BE-21435BC3F79C}" type="presOf" srcId="{AEF85D23-3721-42E3-B861-C45A9AD30C4A}" destId="{6283B147-DB6E-4846-B87B-C8FF34CB866C}" srcOrd="0" destOrd="0" presId="urn:microsoft.com/office/officeart/2005/8/layout/cycle2"/>
    <dgm:cxn modelId="{6EBB4906-9526-48F4-BB98-3F5B448B56F4}" type="presOf" srcId="{C02401EE-4C77-4068-97C0-1D3802D53E14}" destId="{88E27E02-C30A-4AFB-A15A-6EA264958712}" srcOrd="1" destOrd="0" presId="urn:microsoft.com/office/officeart/2005/8/layout/cycle2"/>
    <dgm:cxn modelId="{650315D1-0743-4D58-B15A-4DF949E2E188}" srcId="{7D973339-6E71-4085-ABB4-8F40D8CA6E8F}" destId="{CBCDBBAD-5B49-4A07-832D-AED822186340}" srcOrd="4" destOrd="0" parTransId="{510C1E9F-B0CB-4C37-979A-AD23CAD1AD9C}" sibTransId="{C02401EE-4C77-4068-97C0-1D3802D53E14}"/>
    <dgm:cxn modelId="{73A29624-DEEB-42C2-95BB-43FFE836DFD6}" type="presOf" srcId="{F54773D9-CBA4-48B3-B2CF-4F4952A78035}" destId="{381494A0-219F-4198-8A07-A4AEB272B43A}" srcOrd="0" destOrd="0" presId="urn:microsoft.com/office/officeart/2005/8/layout/cycle2"/>
    <dgm:cxn modelId="{BBEE163C-55CD-43F3-A3FB-70764E9840E3}" type="presParOf" srcId="{8ADFBD27-A689-4C34-9C5F-1FA8950C2526}" destId="{93C4214D-76B3-4625-9182-7F27B18290A2}" srcOrd="0" destOrd="0" presId="urn:microsoft.com/office/officeart/2005/8/layout/cycle2"/>
    <dgm:cxn modelId="{3C0D8A57-381E-49D0-972B-15AFC461B651}" type="presParOf" srcId="{8ADFBD27-A689-4C34-9C5F-1FA8950C2526}" destId="{3D2ED669-0FEC-4823-AAC1-91C4BD20B245}" srcOrd="1" destOrd="0" presId="urn:microsoft.com/office/officeart/2005/8/layout/cycle2"/>
    <dgm:cxn modelId="{3A3888F7-A333-4561-B6A7-927DC75FA602}" type="presParOf" srcId="{3D2ED669-0FEC-4823-AAC1-91C4BD20B245}" destId="{64D50038-0DF2-421D-837E-90E3025CB2EB}" srcOrd="0" destOrd="0" presId="urn:microsoft.com/office/officeart/2005/8/layout/cycle2"/>
    <dgm:cxn modelId="{FDC5ED0C-83D6-4157-93B3-D72FE472D01F}" type="presParOf" srcId="{8ADFBD27-A689-4C34-9C5F-1FA8950C2526}" destId="{794FAEDA-620F-45CB-9A04-2C1B0E8CF981}" srcOrd="2" destOrd="0" presId="urn:microsoft.com/office/officeart/2005/8/layout/cycle2"/>
    <dgm:cxn modelId="{9E7AA7CA-204C-4019-8870-3340EE0E2847}" type="presParOf" srcId="{8ADFBD27-A689-4C34-9C5F-1FA8950C2526}" destId="{381494A0-219F-4198-8A07-A4AEB272B43A}" srcOrd="3" destOrd="0" presId="urn:microsoft.com/office/officeart/2005/8/layout/cycle2"/>
    <dgm:cxn modelId="{FE474A1F-9C07-48F3-BC49-C82B26E6BDE1}" type="presParOf" srcId="{381494A0-219F-4198-8A07-A4AEB272B43A}" destId="{59957383-E5C0-4869-8932-CCBF31334A37}" srcOrd="0" destOrd="0" presId="urn:microsoft.com/office/officeart/2005/8/layout/cycle2"/>
    <dgm:cxn modelId="{CB9CD334-7F6C-413F-89BF-C9557A5753E4}" type="presParOf" srcId="{8ADFBD27-A689-4C34-9C5F-1FA8950C2526}" destId="{B84C6E0B-BDC2-4DC0-BB9B-9135BD071357}" srcOrd="4" destOrd="0" presId="urn:microsoft.com/office/officeart/2005/8/layout/cycle2"/>
    <dgm:cxn modelId="{AA2B6FA8-AB5B-4777-BB11-D300BD14B161}" type="presParOf" srcId="{8ADFBD27-A689-4C34-9C5F-1FA8950C2526}" destId="{C71D0661-BDEF-4554-A7E0-4E9444BF09D8}" srcOrd="5" destOrd="0" presId="urn:microsoft.com/office/officeart/2005/8/layout/cycle2"/>
    <dgm:cxn modelId="{4B944DA8-846A-4834-8DFB-B74B72925692}" type="presParOf" srcId="{C71D0661-BDEF-4554-A7E0-4E9444BF09D8}" destId="{69FA0502-9F45-4925-BECD-A67709467237}" srcOrd="0" destOrd="0" presId="urn:microsoft.com/office/officeart/2005/8/layout/cycle2"/>
    <dgm:cxn modelId="{83EB10E1-19CB-4C31-B89E-BA089A3204BD}" type="presParOf" srcId="{8ADFBD27-A689-4C34-9C5F-1FA8950C2526}" destId="{8A426B47-8A49-432B-86AF-A99FB5A6EAED}" srcOrd="6" destOrd="0" presId="urn:microsoft.com/office/officeart/2005/8/layout/cycle2"/>
    <dgm:cxn modelId="{573A6F61-EA36-4CFB-BE56-6CCE66FC22BA}" type="presParOf" srcId="{8ADFBD27-A689-4C34-9C5F-1FA8950C2526}" destId="{B30A1C50-0A3C-4E76-ABBE-305EB03AB48E}" srcOrd="7" destOrd="0" presId="urn:microsoft.com/office/officeart/2005/8/layout/cycle2"/>
    <dgm:cxn modelId="{F0806EDE-319D-4BEA-B475-7627F1C2E933}" type="presParOf" srcId="{B30A1C50-0A3C-4E76-ABBE-305EB03AB48E}" destId="{2837088C-1E49-4625-93F1-E524D660E9FC}" srcOrd="0" destOrd="0" presId="urn:microsoft.com/office/officeart/2005/8/layout/cycle2"/>
    <dgm:cxn modelId="{3964C876-19EE-43B3-A489-59920F5D7A40}" type="presParOf" srcId="{8ADFBD27-A689-4C34-9C5F-1FA8950C2526}" destId="{5A6A4779-4BB7-47E0-9754-EF03201EE819}" srcOrd="8" destOrd="0" presId="urn:microsoft.com/office/officeart/2005/8/layout/cycle2"/>
    <dgm:cxn modelId="{A0E50E34-8D1E-4D3C-B27D-31C0AD78AB53}" type="presParOf" srcId="{8ADFBD27-A689-4C34-9C5F-1FA8950C2526}" destId="{5EFB5C71-3118-4D3A-8097-76723C8224B2}" srcOrd="9" destOrd="0" presId="urn:microsoft.com/office/officeart/2005/8/layout/cycle2"/>
    <dgm:cxn modelId="{CCE93184-2E7C-4E62-ADF7-609E5BEEE241}" type="presParOf" srcId="{5EFB5C71-3118-4D3A-8097-76723C8224B2}" destId="{88E27E02-C30A-4AFB-A15A-6EA264958712}" srcOrd="0" destOrd="0" presId="urn:microsoft.com/office/officeart/2005/8/layout/cycle2"/>
    <dgm:cxn modelId="{1B9037D0-5E31-47DC-97A1-83B71773F34C}" type="presParOf" srcId="{8ADFBD27-A689-4C34-9C5F-1FA8950C2526}" destId="{6283B147-DB6E-4846-B87B-C8FF34CB866C}" srcOrd="10" destOrd="0" presId="urn:microsoft.com/office/officeart/2005/8/layout/cycle2"/>
    <dgm:cxn modelId="{DB61F1A4-7DE2-4B0C-B227-427CD4D916DA}" type="presParOf" srcId="{8ADFBD27-A689-4C34-9C5F-1FA8950C2526}" destId="{703C8BB0-8791-4350-BC4C-636483C197B2}" srcOrd="11" destOrd="0" presId="urn:microsoft.com/office/officeart/2005/8/layout/cycle2"/>
    <dgm:cxn modelId="{DDDA097E-C268-4BD3-8E83-BFC9D92450DD}" type="presParOf" srcId="{703C8BB0-8791-4350-BC4C-636483C197B2}" destId="{D3570A6A-337C-4F61-9268-18CB6B4FD2D9}" srcOrd="0" destOrd="0" presId="urn:microsoft.com/office/officeart/2005/8/layout/cycle2"/>
    <dgm:cxn modelId="{D3E5B910-F434-43C5-AB12-A1D30BFBDE58}" type="presParOf" srcId="{8ADFBD27-A689-4C34-9C5F-1FA8950C2526}" destId="{8FD7B399-D6F2-48E0-93ED-0BF730BB5EE5}" srcOrd="12" destOrd="0" presId="urn:microsoft.com/office/officeart/2005/8/layout/cycle2"/>
    <dgm:cxn modelId="{B725BB9E-ABA8-4941-8B14-61AFA4701F68}" type="presParOf" srcId="{8ADFBD27-A689-4C34-9C5F-1FA8950C2526}" destId="{E3CB6E59-F842-40CE-A998-E12473EE0190}" srcOrd="13" destOrd="0" presId="urn:microsoft.com/office/officeart/2005/8/layout/cycle2"/>
    <dgm:cxn modelId="{D4008754-E16C-4F86-9D7D-AE9A4C5B34EE}" type="presParOf" srcId="{E3CB6E59-F842-40CE-A998-E12473EE0190}" destId="{2585D2B0-2105-4BEF-941A-D485013C3166}" srcOrd="0" destOrd="0" presId="urn:microsoft.com/office/officeart/2005/8/layout/cycle2"/>
    <dgm:cxn modelId="{07E40DA8-D37E-419D-8372-D3FF6C12CFC8}" type="presParOf" srcId="{8ADFBD27-A689-4C34-9C5F-1FA8950C2526}" destId="{AB72405F-FE88-4278-A451-9C54C2341974}" srcOrd="14" destOrd="0" presId="urn:microsoft.com/office/officeart/2005/8/layout/cycle2"/>
    <dgm:cxn modelId="{69A3B406-7C12-43DA-86A4-288709401968}" type="presParOf" srcId="{8ADFBD27-A689-4C34-9C5F-1FA8950C2526}" destId="{08B66A41-8D95-4BE3-BF53-05DD2CE1584E}" srcOrd="15" destOrd="0" presId="urn:microsoft.com/office/officeart/2005/8/layout/cycle2"/>
    <dgm:cxn modelId="{300F08AB-69DA-4F6B-AAF1-6A212815FD4E}" type="presParOf" srcId="{08B66A41-8D95-4BE3-BF53-05DD2CE1584E}" destId="{74747B73-A38C-43B0-9091-938B25AD7522}"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91CFF-6860-4116-969D-5AB5A05F7E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AFEC432-27EE-4199-98B6-FA3DBCF23D44}">
      <dgm:prSet phldrT="[Texto]" custT="1"/>
      <dgm:spPr/>
      <dgm:t>
        <a:bodyPr/>
        <a:lstStyle/>
        <a:p>
          <a:r>
            <a:rPr lang="es-ES" sz="2300" dirty="0" smtClean="0"/>
            <a:t>Recursos  espaciales</a:t>
          </a:r>
          <a:endParaRPr lang="es-ES" sz="2300" dirty="0"/>
        </a:p>
      </dgm:t>
    </dgm:pt>
    <dgm:pt modelId="{3405E750-5B8F-4726-B871-5F480C20F07A}" type="parTrans" cxnId="{B40557CD-C28C-485E-844D-22CBCE95C33B}">
      <dgm:prSet/>
      <dgm:spPr/>
      <dgm:t>
        <a:bodyPr/>
        <a:lstStyle/>
        <a:p>
          <a:endParaRPr lang="es-ES"/>
        </a:p>
      </dgm:t>
    </dgm:pt>
    <dgm:pt modelId="{3F26B829-1714-455C-A63D-11129980DC5D}" type="sibTrans" cxnId="{B40557CD-C28C-485E-844D-22CBCE95C33B}">
      <dgm:prSet/>
      <dgm:spPr/>
      <dgm:t>
        <a:bodyPr/>
        <a:lstStyle/>
        <a:p>
          <a:endParaRPr lang="es-ES"/>
        </a:p>
      </dgm:t>
    </dgm:pt>
    <dgm:pt modelId="{80DE10C4-3C35-46C3-91DF-2F404A23ED8D}">
      <dgm:prSet phldrT="[Texto]" custT="1"/>
      <dgm:spPr/>
      <dgm:t>
        <a:bodyPr/>
        <a:lstStyle/>
        <a:p>
          <a:pPr algn="l"/>
          <a:r>
            <a:rPr lang="es-ES" sz="2600" dirty="0" smtClean="0"/>
            <a:t>3. Aulas</a:t>
          </a:r>
          <a:endParaRPr lang="es-ES" sz="2600" dirty="0"/>
        </a:p>
      </dgm:t>
    </dgm:pt>
    <dgm:pt modelId="{8FC99491-B70C-4DF8-9EF3-18A71F640779}" type="parTrans" cxnId="{230A1B64-E2A3-42A2-8029-F2B978E66D3A}">
      <dgm:prSet/>
      <dgm:spPr/>
      <dgm:t>
        <a:bodyPr/>
        <a:lstStyle/>
        <a:p>
          <a:endParaRPr lang="es-ES" dirty="0"/>
        </a:p>
      </dgm:t>
    </dgm:pt>
    <dgm:pt modelId="{03319CD0-5D7F-4564-91D7-5B202B6A49DE}" type="sibTrans" cxnId="{230A1B64-E2A3-42A2-8029-F2B978E66D3A}">
      <dgm:prSet/>
      <dgm:spPr/>
      <dgm:t>
        <a:bodyPr/>
        <a:lstStyle/>
        <a:p>
          <a:endParaRPr lang="es-ES"/>
        </a:p>
      </dgm:t>
    </dgm:pt>
    <dgm:pt modelId="{AE4D2425-F870-4EFC-AE43-FFAC37FA735B}" type="pres">
      <dgm:prSet presAssocID="{B5E91CFF-6860-4116-969D-5AB5A05F7E95}" presName="diagram" presStyleCnt="0">
        <dgm:presLayoutVars>
          <dgm:chPref val="1"/>
          <dgm:dir/>
          <dgm:animOne val="branch"/>
          <dgm:animLvl val="lvl"/>
          <dgm:resizeHandles/>
        </dgm:presLayoutVars>
      </dgm:prSet>
      <dgm:spPr/>
      <dgm:t>
        <a:bodyPr/>
        <a:lstStyle/>
        <a:p>
          <a:endParaRPr lang="es-ES"/>
        </a:p>
      </dgm:t>
    </dgm:pt>
    <dgm:pt modelId="{9A5F4AE0-547E-4EE0-840A-C3B6C518E5B8}" type="pres">
      <dgm:prSet presAssocID="{AAFEC432-27EE-4199-98B6-FA3DBCF23D44}" presName="root" presStyleCnt="0"/>
      <dgm:spPr/>
    </dgm:pt>
    <dgm:pt modelId="{C00002DA-775A-465A-AF14-57B888BBB511}" type="pres">
      <dgm:prSet presAssocID="{AAFEC432-27EE-4199-98B6-FA3DBCF23D44}" presName="rootComposite" presStyleCnt="0"/>
      <dgm:spPr/>
    </dgm:pt>
    <dgm:pt modelId="{5DB7533D-99F3-432B-8E88-D83D242A6334}" type="pres">
      <dgm:prSet presAssocID="{AAFEC432-27EE-4199-98B6-FA3DBCF23D44}" presName="rootText" presStyleLbl="node1" presStyleIdx="0" presStyleCnt="1" custScaleX="32329" custScaleY="26108" custLinFactNeighborX="-11777" custLinFactNeighborY="-32229"/>
      <dgm:spPr/>
      <dgm:t>
        <a:bodyPr/>
        <a:lstStyle/>
        <a:p>
          <a:endParaRPr lang="es-ES"/>
        </a:p>
      </dgm:t>
    </dgm:pt>
    <dgm:pt modelId="{16960FE0-01F1-4B08-BF84-AB9FE82D7646}" type="pres">
      <dgm:prSet presAssocID="{AAFEC432-27EE-4199-98B6-FA3DBCF23D44}" presName="rootConnector" presStyleLbl="node1" presStyleIdx="0" presStyleCnt="1"/>
      <dgm:spPr/>
      <dgm:t>
        <a:bodyPr/>
        <a:lstStyle/>
        <a:p>
          <a:endParaRPr lang="es-ES"/>
        </a:p>
      </dgm:t>
    </dgm:pt>
    <dgm:pt modelId="{CF5F12E2-0BD7-46D0-B857-A32EBF91E878}" type="pres">
      <dgm:prSet presAssocID="{AAFEC432-27EE-4199-98B6-FA3DBCF23D44}" presName="childShape" presStyleCnt="0"/>
      <dgm:spPr/>
    </dgm:pt>
    <dgm:pt modelId="{D47CDDDC-E0FC-441C-A062-DF536DAB1BF2}" type="pres">
      <dgm:prSet presAssocID="{8FC99491-B70C-4DF8-9EF3-18A71F640779}" presName="Name13" presStyleLbl="parChTrans1D2" presStyleIdx="0" presStyleCnt="1"/>
      <dgm:spPr/>
      <dgm:t>
        <a:bodyPr/>
        <a:lstStyle/>
        <a:p>
          <a:endParaRPr lang="es-ES"/>
        </a:p>
      </dgm:t>
    </dgm:pt>
    <dgm:pt modelId="{89F9681B-F032-438D-9012-F854334C4B2A}" type="pres">
      <dgm:prSet presAssocID="{80DE10C4-3C35-46C3-91DF-2F404A23ED8D}" presName="childText" presStyleLbl="bgAcc1" presStyleIdx="0" presStyleCnt="1" custScaleX="33553" custScaleY="24508" custLinFactNeighborX="-14225" custLinFactNeighborY="-50004">
        <dgm:presLayoutVars>
          <dgm:bulletEnabled val="1"/>
        </dgm:presLayoutVars>
      </dgm:prSet>
      <dgm:spPr/>
      <dgm:t>
        <a:bodyPr/>
        <a:lstStyle/>
        <a:p>
          <a:endParaRPr lang="es-ES"/>
        </a:p>
      </dgm:t>
    </dgm:pt>
  </dgm:ptLst>
  <dgm:cxnLst>
    <dgm:cxn modelId="{FC4263B1-E85A-4F50-943B-DE2943514CE8}" type="presOf" srcId="{B5E91CFF-6860-4116-969D-5AB5A05F7E95}" destId="{AE4D2425-F870-4EFC-AE43-FFAC37FA735B}" srcOrd="0" destOrd="0" presId="urn:microsoft.com/office/officeart/2005/8/layout/hierarchy3"/>
    <dgm:cxn modelId="{3515DEFB-3ECB-42CA-BC9D-02F9C241AF35}" type="presOf" srcId="{AAFEC432-27EE-4199-98B6-FA3DBCF23D44}" destId="{16960FE0-01F1-4B08-BF84-AB9FE82D7646}" srcOrd="1" destOrd="0" presId="urn:microsoft.com/office/officeart/2005/8/layout/hierarchy3"/>
    <dgm:cxn modelId="{B40557CD-C28C-485E-844D-22CBCE95C33B}" srcId="{B5E91CFF-6860-4116-969D-5AB5A05F7E95}" destId="{AAFEC432-27EE-4199-98B6-FA3DBCF23D44}" srcOrd="0" destOrd="0" parTransId="{3405E750-5B8F-4726-B871-5F480C20F07A}" sibTransId="{3F26B829-1714-455C-A63D-11129980DC5D}"/>
    <dgm:cxn modelId="{E823CC77-8377-47D7-8357-C6DD99737ECE}" type="presOf" srcId="{AAFEC432-27EE-4199-98B6-FA3DBCF23D44}" destId="{5DB7533D-99F3-432B-8E88-D83D242A6334}" srcOrd="0" destOrd="0" presId="urn:microsoft.com/office/officeart/2005/8/layout/hierarchy3"/>
    <dgm:cxn modelId="{49718200-9A8C-4918-B702-2277F60E0896}" type="presOf" srcId="{8FC99491-B70C-4DF8-9EF3-18A71F640779}" destId="{D47CDDDC-E0FC-441C-A062-DF536DAB1BF2}" srcOrd="0" destOrd="0" presId="urn:microsoft.com/office/officeart/2005/8/layout/hierarchy3"/>
    <dgm:cxn modelId="{8BE4CF95-75D0-4483-B497-2163335D8D1B}" type="presOf" srcId="{80DE10C4-3C35-46C3-91DF-2F404A23ED8D}" destId="{89F9681B-F032-438D-9012-F854334C4B2A}" srcOrd="0" destOrd="0" presId="urn:microsoft.com/office/officeart/2005/8/layout/hierarchy3"/>
    <dgm:cxn modelId="{230A1B64-E2A3-42A2-8029-F2B978E66D3A}" srcId="{AAFEC432-27EE-4199-98B6-FA3DBCF23D44}" destId="{80DE10C4-3C35-46C3-91DF-2F404A23ED8D}" srcOrd="0" destOrd="0" parTransId="{8FC99491-B70C-4DF8-9EF3-18A71F640779}" sibTransId="{03319CD0-5D7F-4564-91D7-5B202B6A49DE}"/>
    <dgm:cxn modelId="{9C595A06-F4C8-48B1-9D9C-49B587A6B6A7}" type="presParOf" srcId="{AE4D2425-F870-4EFC-AE43-FFAC37FA735B}" destId="{9A5F4AE0-547E-4EE0-840A-C3B6C518E5B8}" srcOrd="0" destOrd="0" presId="urn:microsoft.com/office/officeart/2005/8/layout/hierarchy3"/>
    <dgm:cxn modelId="{5850BFC4-6029-45B0-9483-BE79AC419336}" type="presParOf" srcId="{9A5F4AE0-547E-4EE0-840A-C3B6C518E5B8}" destId="{C00002DA-775A-465A-AF14-57B888BBB511}" srcOrd="0" destOrd="0" presId="urn:microsoft.com/office/officeart/2005/8/layout/hierarchy3"/>
    <dgm:cxn modelId="{B2BF10C7-6A41-46D9-BF0A-19FA761C2BF5}" type="presParOf" srcId="{C00002DA-775A-465A-AF14-57B888BBB511}" destId="{5DB7533D-99F3-432B-8E88-D83D242A6334}" srcOrd="0" destOrd="0" presId="urn:microsoft.com/office/officeart/2005/8/layout/hierarchy3"/>
    <dgm:cxn modelId="{AB9C193A-5597-4D6C-8763-B333EC20B2CD}" type="presParOf" srcId="{C00002DA-775A-465A-AF14-57B888BBB511}" destId="{16960FE0-01F1-4B08-BF84-AB9FE82D7646}" srcOrd="1" destOrd="0" presId="urn:microsoft.com/office/officeart/2005/8/layout/hierarchy3"/>
    <dgm:cxn modelId="{F78B5E7B-9203-4997-BC0A-205A9A3120CE}" type="presParOf" srcId="{9A5F4AE0-547E-4EE0-840A-C3B6C518E5B8}" destId="{CF5F12E2-0BD7-46D0-B857-A32EBF91E878}" srcOrd="1" destOrd="0" presId="urn:microsoft.com/office/officeart/2005/8/layout/hierarchy3"/>
    <dgm:cxn modelId="{955839FF-E444-4C9F-9F26-F7921134EBC4}" type="presParOf" srcId="{CF5F12E2-0BD7-46D0-B857-A32EBF91E878}" destId="{D47CDDDC-E0FC-441C-A062-DF536DAB1BF2}" srcOrd="0" destOrd="0" presId="urn:microsoft.com/office/officeart/2005/8/layout/hierarchy3"/>
    <dgm:cxn modelId="{FC14EAC7-BEFD-41EA-9C7B-1376DED44081}" type="presParOf" srcId="{CF5F12E2-0BD7-46D0-B857-A32EBF91E878}" destId="{89F9681B-F032-438D-9012-F854334C4B2A}"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33C887-6538-4907-B1E0-E9E60FDB01A6}" type="doc">
      <dgm:prSet loTypeId="urn:microsoft.com/office/officeart/2005/8/layout/vList3#1" loCatId="list" qsTypeId="urn:microsoft.com/office/officeart/2005/8/quickstyle/simple1" qsCatId="simple" csTypeId="urn:microsoft.com/office/officeart/2005/8/colors/accent1_2" csCatId="accent1" phldr="1"/>
      <dgm:spPr/>
    </dgm:pt>
    <dgm:pt modelId="{286FAF76-1F75-40B7-A18E-302793C8A81E}">
      <dgm:prSet phldrT="[Texto]" custT="1"/>
      <dgm:spPr>
        <a:solidFill>
          <a:schemeClr val="accent3"/>
        </a:solidFill>
      </dgm:spPr>
      <dgm:t>
        <a:bodyPr/>
        <a:lstStyle/>
        <a:p>
          <a:r>
            <a:rPr lang="es-ES" sz="2800" dirty="0" smtClean="0"/>
            <a:t>Luces y sombras</a:t>
          </a:r>
          <a:endParaRPr lang="es-ES" sz="2800" dirty="0"/>
        </a:p>
      </dgm:t>
    </dgm:pt>
    <dgm:pt modelId="{43066041-3D47-4C68-8ADB-01D5CE30DB68}" type="parTrans" cxnId="{4B8799BC-5EAB-418F-B726-7C58935C1BC6}">
      <dgm:prSet/>
      <dgm:spPr/>
      <dgm:t>
        <a:bodyPr/>
        <a:lstStyle/>
        <a:p>
          <a:endParaRPr lang="es-ES"/>
        </a:p>
      </dgm:t>
    </dgm:pt>
    <dgm:pt modelId="{F16A6981-F08F-439E-AEB4-C3CC3E650F43}" type="sibTrans" cxnId="{4B8799BC-5EAB-418F-B726-7C58935C1BC6}">
      <dgm:prSet/>
      <dgm:spPr/>
      <dgm:t>
        <a:bodyPr/>
        <a:lstStyle/>
        <a:p>
          <a:endParaRPr lang="es-ES"/>
        </a:p>
      </dgm:t>
    </dgm:pt>
    <dgm:pt modelId="{0F8913B7-9E5C-4C3C-9398-B9ADFC36B7A3}">
      <dgm:prSet phldrT="[Texto]" custT="1"/>
      <dgm:spPr>
        <a:solidFill>
          <a:schemeClr val="accent3"/>
        </a:solidFill>
      </dgm:spPr>
      <dgm:t>
        <a:bodyPr/>
        <a:lstStyle/>
        <a:p>
          <a:r>
            <a:rPr lang="es-ES" sz="2800" dirty="0" smtClean="0"/>
            <a:t>Mesas luminosas</a:t>
          </a:r>
          <a:endParaRPr lang="es-ES" sz="2800" dirty="0"/>
        </a:p>
      </dgm:t>
    </dgm:pt>
    <dgm:pt modelId="{9C8AA56A-DDB2-4F78-AE3D-F3515A8462DD}" type="parTrans" cxnId="{0547D948-38C2-42B8-B1A2-914969DD5258}">
      <dgm:prSet/>
      <dgm:spPr/>
      <dgm:t>
        <a:bodyPr/>
        <a:lstStyle/>
        <a:p>
          <a:endParaRPr lang="es-ES"/>
        </a:p>
      </dgm:t>
    </dgm:pt>
    <dgm:pt modelId="{E17D548B-734F-4202-9439-FD9739AD9421}" type="sibTrans" cxnId="{0547D948-38C2-42B8-B1A2-914969DD5258}">
      <dgm:prSet/>
      <dgm:spPr/>
      <dgm:t>
        <a:bodyPr/>
        <a:lstStyle/>
        <a:p>
          <a:endParaRPr lang="es-ES"/>
        </a:p>
      </dgm:t>
    </dgm:pt>
    <dgm:pt modelId="{28EF174D-ECA3-4F9E-A624-98667BECF120}">
      <dgm:prSet phldrT="[Texto]" custT="1"/>
      <dgm:spPr>
        <a:solidFill>
          <a:schemeClr val="accent3"/>
        </a:solidFill>
      </dgm:spPr>
      <dgm:t>
        <a:bodyPr/>
        <a:lstStyle/>
        <a:p>
          <a:r>
            <a:rPr lang="es-ES" sz="2800" dirty="0" smtClean="0"/>
            <a:t>Retroproyector</a:t>
          </a:r>
          <a:endParaRPr lang="es-ES" sz="2800" dirty="0"/>
        </a:p>
      </dgm:t>
    </dgm:pt>
    <dgm:pt modelId="{79EA73BE-6873-4C45-96D8-C43546DAFEEB}" type="parTrans" cxnId="{486B22A4-49D7-4DC4-A2D4-E20B192D3CB4}">
      <dgm:prSet/>
      <dgm:spPr/>
      <dgm:t>
        <a:bodyPr/>
        <a:lstStyle/>
        <a:p>
          <a:endParaRPr lang="es-ES"/>
        </a:p>
      </dgm:t>
    </dgm:pt>
    <dgm:pt modelId="{9C4C7F61-A75C-42E7-AEC7-5571A94F9002}" type="sibTrans" cxnId="{486B22A4-49D7-4DC4-A2D4-E20B192D3CB4}">
      <dgm:prSet/>
      <dgm:spPr/>
      <dgm:t>
        <a:bodyPr/>
        <a:lstStyle/>
        <a:p>
          <a:endParaRPr lang="es-ES"/>
        </a:p>
      </dgm:t>
    </dgm:pt>
    <dgm:pt modelId="{50CF2F07-4CCB-4EEC-86AB-7666347DD8D0}">
      <dgm:prSet phldrT="[Texto]" custT="1"/>
      <dgm:spPr>
        <a:solidFill>
          <a:schemeClr val="accent3"/>
        </a:solidFill>
      </dgm:spPr>
      <dgm:t>
        <a:bodyPr/>
        <a:lstStyle/>
        <a:p>
          <a:r>
            <a:rPr lang="es-ES" sz="2200" dirty="0" smtClean="0"/>
            <a:t>Colgantes con elementos naturales</a:t>
          </a:r>
          <a:endParaRPr lang="es-ES" sz="2200" dirty="0"/>
        </a:p>
      </dgm:t>
    </dgm:pt>
    <dgm:pt modelId="{F2EDE555-3934-4FCF-A127-46EA14F23C03}" type="parTrans" cxnId="{E9BC9E23-5886-43C5-9506-8EE58FB35D4D}">
      <dgm:prSet/>
      <dgm:spPr/>
      <dgm:t>
        <a:bodyPr/>
        <a:lstStyle/>
        <a:p>
          <a:endParaRPr lang="es-ES"/>
        </a:p>
      </dgm:t>
    </dgm:pt>
    <dgm:pt modelId="{A76A0025-75BB-49B7-B03A-DE145B3270A5}" type="sibTrans" cxnId="{E9BC9E23-5886-43C5-9506-8EE58FB35D4D}">
      <dgm:prSet/>
      <dgm:spPr/>
      <dgm:t>
        <a:bodyPr/>
        <a:lstStyle/>
        <a:p>
          <a:endParaRPr lang="es-ES"/>
        </a:p>
      </dgm:t>
    </dgm:pt>
    <dgm:pt modelId="{121D7D26-BACB-4D83-9EA1-97C2E8CC5FD1}" type="pres">
      <dgm:prSet presAssocID="{EA33C887-6538-4907-B1E0-E9E60FDB01A6}" presName="linearFlow" presStyleCnt="0">
        <dgm:presLayoutVars>
          <dgm:dir/>
          <dgm:resizeHandles val="exact"/>
        </dgm:presLayoutVars>
      </dgm:prSet>
      <dgm:spPr/>
    </dgm:pt>
    <dgm:pt modelId="{47476FC9-C221-4840-A18F-8FC6EAEF3CB5}" type="pres">
      <dgm:prSet presAssocID="{286FAF76-1F75-40B7-A18E-302793C8A81E}" presName="composite" presStyleCnt="0"/>
      <dgm:spPr/>
    </dgm:pt>
    <dgm:pt modelId="{93937C26-CAED-4EB2-A462-B37FB885BB06}" type="pres">
      <dgm:prSet presAssocID="{286FAF76-1F75-40B7-A18E-302793C8A81E}" presName="imgShp" presStyleLbl="fgImgPlace1" presStyleIdx="0" presStyleCnt="4" custScaleX="98535" custScaleY="95521" custLinFactX="-32499" custLinFactNeighborX="-100000" custLinFactNeighborY="63348"/>
      <dgm:spPr>
        <a:blipFill rotWithShape="0">
          <a:blip xmlns:r="http://schemas.openxmlformats.org/officeDocument/2006/relationships" r:embed="rId1"/>
          <a:stretch>
            <a:fillRect/>
          </a:stretch>
        </a:blipFill>
      </dgm:spPr>
    </dgm:pt>
    <dgm:pt modelId="{02314A0D-046E-40A9-881A-E9E8872509AF}" type="pres">
      <dgm:prSet presAssocID="{286FAF76-1F75-40B7-A18E-302793C8A81E}" presName="txShp" presStyleLbl="node1" presStyleIdx="0" presStyleCnt="4" custScaleX="95527" custScaleY="40363" custLinFactNeighborX="-10974" custLinFactNeighborY="73041">
        <dgm:presLayoutVars>
          <dgm:bulletEnabled val="1"/>
        </dgm:presLayoutVars>
      </dgm:prSet>
      <dgm:spPr/>
      <dgm:t>
        <a:bodyPr/>
        <a:lstStyle/>
        <a:p>
          <a:endParaRPr lang="es-ES"/>
        </a:p>
      </dgm:t>
    </dgm:pt>
    <dgm:pt modelId="{42CE2CC2-B9C1-4313-A1D4-60EA570481FD}" type="pres">
      <dgm:prSet presAssocID="{F16A6981-F08F-439E-AEB4-C3CC3E650F43}" presName="spacing" presStyleCnt="0"/>
      <dgm:spPr/>
    </dgm:pt>
    <dgm:pt modelId="{3DEA9DA4-7C55-40B8-924F-318573752E1C}" type="pres">
      <dgm:prSet presAssocID="{0F8913B7-9E5C-4C3C-9398-B9ADFC36B7A3}" presName="composite" presStyleCnt="0"/>
      <dgm:spPr/>
    </dgm:pt>
    <dgm:pt modelId="{F758A6BC-F264-4215-84DD-73F6EDC90FBF}" type="pres">
      <dgm:prSet presAssocID="{0F8913B7-9E5C-4C3C-9398-B9ADFC36B7A3}" presName="imgShp" presStyleLbl="fgImgPlace1" presStyleIdx="1" presStyleCnt="4" custScaleX="96186" custScaleY="85769" custLinFactX="-37190" custLinFactNeighborX="-100000" custLinFactNeighborY="43580"/>
      <dgm:spPr>
        <a:blipFill rotWithShape="0">
          <a:blip xmlns:r="http://schemas.openxmlformats.org/officeDocument/2006/relationships" r:embed="rId2"/>
          <a:stretch>
            <a:fillRect/>
          </a:stretch>
        </a:blipFill>
      </dgm:spPr>
    </dgm:pt>
    <dgm:pt modelId="{8635E2CD-E1E4-425A-B917-3AB5D782D6C1}" type="pres">
      <dgm:prSet presAssocID="{0F8913B7-9E5C-4C3C-9398-B9ADFC36B7A3}" presName="txShp" presStyleLbl="node1" presStyleIdx="1" presStyleCnt="4" custScaleX="99282" custScaleY="38219" custLinFactNeighborX="-9445" custLinFactNeighborY="44652">
        <dgm:presLayoutVars>
          <dgm:bulletEnabled val="1"/>
        </dgm:presLayoutVars>
      </dgm:prSet>
      <dgm:spPr/>
      <dgm:t>
        <a:bodyPr/>
        <a:lstStyle/>
        <a:p>
          <a:endParaRPr lang="es-ES"/>
        </a:p>
      </dgm:t>
    </dgm:pt>
    <dgm:pt modelId="{B1F27BD5-05BF-4891-B90B-86532A4AB724}" type="pres">
      <dgm:prSet presAssocID="{E17D548B-734F-4202-9439-FD9739AD9421}" presName="spacing" presStyleCnt="0"/>
      <dgm:spPr/>
    </dgm:pt>
    <dgm:pt modelId="{96030F90-C6EF-429D-890D-FCCAFE0B2A8D}" type="pres">
      <dgm:prSet presAssocID="{28EF174D-ECA3-4F9E-A624-98667BECF120}" presName="composite" presStyleCnt="0"/>
      <dgm:spPr/>
    </dgm:pt>
    <dgm:pt modelId="{DBF9BF1C-EDDC-4657-BBA4-D52C86BD4268}" type="pres">
      <dgm:prSet presAssocID="{28EF174D-ECA3-4F9E-A624-98667BECF120}" presName="imgShp" presStyleLbl="fgImgPlace1" presStyleIdx="2" presStyleCnt="4" custLinFactX="-19188" custLinFactNeighborX="-100000" custLinFactNeighborY="21139"/>
      <dgm:spPr>
        <a:blipFill rotWithShape="0">
          <a:blip xmlns:r="http://schemas.openxmlformats.org/officeDocument/2006/relationships" r:embed="rId3"/>
          <a:stretch>
            <a:fillRect/>
          </a:stretch>
        </a:blipFill>
      </dgm:spPr>
    </dgm:pt>
    <dgm:pt modelId="{12494843-457E-4045-91D0-D0A5245E47ED}" type="pres">
      <dgm:prSet presAssocID="{28EF174D-ECA3-4F9E-A624-98667BECF120}" presName="txShp" presStyleLbl="node1" presStyleIdx="2" presStyleCnt="4" custScaleX="97893" custScaleY="39857" custLinFactNeighborX="-7863" custLinFactNeighborY="22127">
        <dgm:presLayoutVars>
          <dgm:bulletEnabled val="1"/>
        </dgm:presLayoutVars>
      </dgm:prSet>
      <dgm:spPr/>
      <dgm:t>
        <a:bodyPr/>
        <a:lstStyle/>
        <a:p>
          <a:endParaRPr lang="es-ES"/>
        </a:p>
      </dgm:t>
    </dgm:pt>
    <dgm:pt modelId="{53233BD6-6AB4-4F4C-A4D5-7803678DBD64}" type="pres">
      <dgm:prSet presAssocID="{9C4C7F61-A75C-42E7-AEC7-5571A94F9002}" presName="spacing" presStyleCnt="0"/>
      <dgm:spPr/>
    </dgm:pt>
    <dgm:pt modelId="{6A8B626A-D95B-49FB-A2AD-AD751A577FDF}" type="pres">
      <dgm:prSet presAssocID="{50CF2F07-4CCB-4EEC-86AB-7666347DD8D0}" presName="composite" presStyleCnt="0"/>
      <dgm:spPr/>
    </dgm:pt>
    <dgm:pt modelId="{1621187C-EBB5-4770-AE57-2350066FA671}" type="pres">
      <dgm:prSet presAssocID="{50CF2F07-4CCB-4EEC-86AB-7666347DD8D0}" presName="imgShp" presStyleLbl="fgImgPlace1" presStyleIdx="3" presStyleCnt="4" custLinFactNeighborX="-76854" custLinFactNeighborY="132"/>
      <dgm:spPr>
        <a:blipFill rotWithShape="0">
          <a:blip xmlns:r="http://schemas.openxmlformats.org/officeDocument/2006/relationships" r:embed="rId4"/>
          <a:stretch>
            <a:fillRect/>
          </a:stretch>
        </a:blipFill>
      </dgm:spPr>
    </dgm:pt>
    <dgm:pt modelId="{B33CDD38-38D4-4D9A-9AF9-90C422F21EC6}" type="pres">
      <dgm:prSet presAssocID="{50CF2F07-4CCB-4EEC-86AB-7666347DD8D0}" presName="txShp" presStyleLbl="node1" presStyleIdx="3" presStyleCnt="4" custScaleY="38012" custLinFactNeighborX="-6282" custLinFactNeighborY="-3043">
        <dgm:presLayoutVars>
          <dgm:bulletEnabled val="1"/>
        </dgm:presLayoutVars>
      </dgm:prSet>
      <dgm:spPr/>
      <dgm:t>
        <a:bodyPr/>
        <a:lstStyle/>
        <a:p>
          <a:endParaRPr lang="es-ES"/>
        </a:p>
      </dgm:t>
    </dgm:pt>
  </dgm:ptLst>
  <dgm:cxnLst>
    <dgm:cxn modelId="{345273FA-B290-499C-962A-414C58D6D8AC}" type="presOf" srcId="{50CF2F07-4CCB-4EEC-86AB-7666347DD8D0}" destId="{B33CDD38-38D4-4D9A-9AF9-90C422F21EC6}" srcOrd="0" destOrd="0" presId="urn:microsoft.com/office/officeart/2005/8/layout/vList3#1"/>
    <dgm:cxn modelId="{4B8799BC-5EAB-418F-B726-7C58935C1BC6}" srcId="{EA33C887-6538-4907-B1E0-E9E60FDB01A6}" destId="{286FAF76-1F75-40B7-A18E-302793C8A81E}" srcOrd="0" destOrd="0" parTransId="{43066041-3D47-4C68-8ADB-01D5CE30DB68}" sibTransId="{F16A6981-F08F-439E-AEB4-C3CC3E650F43}"/>
    <dgm:cxn modelId="{FF464EBA-2349-48A4-B10F-B9E706F14ED3}" type="presOf" srcId="{EA33C887-6538-4907-B1E0-E9E60FDB01A6}" destId="{121D7D26-BACB-4D83-9EA1-97C2E8CC5FD1}" srcOrd="0" destOrd="0" presId="urn:microsoft.com/office/officeart/2005/8/layout/vList3#1"/>
    <dgm:cxn modelId="{0547D948-38C2-42B8-B1A2-914969DD5258}" srcId="{EA33C887-6538-4907-B1E0-E9E60FDB01A6}" destId="{0F8913B7-9E5C-4C3C-9398-B9ADFC36B7A3}" srcOrd="1" destOrd="0" parTransId="{9C8AA56A-DDB2-4F78-AE3D-F3515A8462DD}" sibTransId="{E17D548B-734F-4202-9439-FD9739AD9421}"/>
    <dgm:cxn modelId="{E9BC9E23-5886-43C5-9506-8EE58FB35D4D}" srcId="{EA33C887-6538-4907-B1E0-E9E60FDB01A6}" destId="{50CF2F07-4CCB-4EEC-86AB-7666347DD8D0}" srcOrd="3" destOrd="0" parTransId="{F2EDE555-3934-4FCF-A127-46EA14F23C03}" sibTransId="{A76A0025-75BB-49B7-B03A-DE145B3270A5}"/>
    <dgm:cxn modelId="{E4167E3B-15A2-4DB6-A91B-EA52741F734E}" type="presOf" srcId="{0F8913B7-9E5C-4C3C-9398-B9ADFC36B7A3}" destId="{8635E2CD-E1E4-425A-B917-3AB5D782D6C1}" srcOrd="0" destOrd="0" presId="urn:microsoft.com/office/officeart/2005/8/layout/vList3#1"/>
    <dgm:cxn modelId="{EFF75CE9-D345-49AC-853E-0DFA02AACE95}" type="presOf" srcId="{28EF174D-ECA3-4F9E-A624-98667BECF120}" destId="{12494843-457E-4045-91D0-D0A5245E47ED}" srcOrd="0" destOrd="0" presId="urn:microsoft.com/office/officeart/2005/8/layout/vList3#1"/>
    <dgm:cxn modelId="{79504289-D2F6-49E5-852A-0AB89E940DEA}" type="presOf" srcId="{286FAF76-1F75-40B7-A18E-302793C8A81E}" destId="{02314A0D-046E-40A9-881A-E9E8872509AF}" srcOrd="0" destOrd="0" presId="urn:microsoft.com/office/officeart/2005/8/layout/vList3#1"/>
    <dgm:cxn modelId="{486B22A4-49D7-4DC4-A2D4-E20B192D3CB4}" srcId="{EA33C887-6538-4907-B1E0-E9E60FDB01A6}" destId="{28EF174D-ECA3-4F9E-A624-98667BECF120}" srcOrd="2" destOrd="0" parTransId="{79EA73BE-6873-4C45-96D8-C43546DAFEEB}" sibTransId="{9C4C7F61-A75C-42E7-AEC7-5571A94F9002}"/>
    <dgm:cxn modelId="{613901F5-4F33-4AA2-A2A9-45B2AC475EF1}" type="presParOf" srcId="{121D7D26-BACB-4D83-9EA1-97C2E8CC5FD1}" destId="{47476FC9-C221-4840-A18F-8FC6EAEF3CB5}" srcOrd="0" destOrd="0" presId="urn:microsoft.com/office/officeart/2005/8/layout/vList3#1"/>
    <dgm:cxn modelId="{7AECD0A0-E079-40E8-A043-DA073040537A}" type="presParOf" srcId="{47476FC9-C221-4840-A18F-8FC6EAEF3CB5}" destId="{93937C26-CAED-4EB2-A462-B37FB885BB06}" srcOrd="0" destOrd="0" presId="urn:microsoft.com/office/officeart/2005/8/layout/vList3#1"/>
    <dgm:cxn modelId="{08035229-D927-405B-8DD0-5A0A20A15D27}" type="presParOf" srcId="{47476FC9-C221-4840-A18F-8FC6EAEF3CB5}" destId="{02314A0D-046E-40A9-881A-E9E8872509AF}" srcOrd="1" destOrd="0" presId="urn:microsoft.com/office/officeart/2005/8/layout/vList3#1"/>
    <dgm:cxn modelId="{EAF68B8A-19E9-47DF-B5A3-56F931B89EC7}" type="presParOf" srcId="{121D7D26-BACB-4D83-9EA1-97C2E8CC5FD1}" destId="{42CE2CC2-B9C1-4313-A1D4-60EA570481FD}" srcOrd="1" destOrd="0" presId="urn:microsoft.com/office/officeart/2005/8/layout/vList3#1"/>
    <dgm:cxn modelId="{82A3BDD2-DA7A-4B38-BFAF-9AB2F712390C}" type="presParOf" srcId="{121D7D26-BACB-4D83-9EA1-97C2E8CC5FD1}" destId="{3DEA9DA4-7C55-40B8-924F-318573752E1C}" srcOrd="2" destOrd="0" presId="urn:microsoft.com/office/officeart/2005/8/layout/vList3#1"/>
    <dgm:cxn modelId="{E61B6B8B-F5BE-419E-B859-E09F4BE9E0ED}" type="presParOf" srcId="{3DEA9DA4-7C55-40B8-924F-318573752E1C}" destId="{F758A6BC-F264-4215-84DD-73F6EDC90FBF}" srcOrd="0" destOrd="0" presId="urn:microsoft.com/office/officeart/2005/8/layout/vList3#1"/>
    <dgm:cxn modelId="{B6EDEE62-75F7-4C28-A01E-C1DB0175F9EA}" type="presParOf" srcId="{3DEA9DA4-7C55-40B8-924F-318573752E1C}" destId="{8635E2CD-E1E4-425A-B917-3AB5D782D6C1}" srcOrd="1" destOrd="0" presId="urn:microsoft.com/office/officeart/2005/8/layout/vList3#1"/>
    <dgm:cxn modelId="{5EB81D6C-37C4-4038-88D2-BF9CB7AEEEE2}" type="presParOf" srcId="{121D7D26-BACB-4D83-9EA1-97C2E8CC5FD1}" destId="{B1F27BD5-05BF-4891-B90B-86532A4AB724}" srcOrd="3" destOrd="0" presId="urn:microsoft.com/office/officeart/2005/8/layout/vList3#1"/>
    <dgm:cxn modelId="{7A741B55-48C1-4845-A5AA-EA32BDE5F668}" type="presParOf" srcId="{121D7D26-BACB-4D83-9EA1-97C2E8CC5FD1}" destId="{96030F90-C6EF-429D-890D-FCCAFE0B2A8D}" srcOrd="4" destOrd="0" presId="urn:microsoft.com/office/officeart/2005/8/layout/vList3#1"/>
    <dgm:cxn modelId="{4DFCA8D3-1B96-473A-AB9E-261A746E3FF2}" type="presParOf" srcId="{96030F90-C6EF-429D-890D-FCCAFE0B2A8D}" destId="{DBF9BF1C-EDDC-4657-BBA4-D52C86BD4268}" srcOrd="0" destOrd="0" presId="urn:microsoft.com/office/officeart/2005/8/layout/vList3#1"/>
    <dgm:cxn modelId="{1B3867EE-78B1-473D-ACA6-7F3D2B74392A}" type="presParOf" srcId="{96030F90-C6EF-429D-890D-FCCAFE0B2A8D}" destId="{12494843-457E-4045-91D0-D0A5245E47ED}" srcOrd="1" destOrd="0" presId="urn:microsoft.com/office/officeart/2005/8/layout/vList3#1"/>
    <dgm:cxn modelId="{12A27478-8F0C-4FFD-81C2-F0829FD75283}" type="presParOf" srcId="{121D7D26-BACB-4D83-9EA1-97C2E8CC5FD1}" destId="{53233BD6-6AB4-4F4C-A4D5-7803678DBD64}" srcOrd="5" destOrd="0" presId="urn:microsoft.com/office/officeart/2005/8/layout/vList3#1"/>
    <dgm:cxn modelId="{CCA4FFE0-14F4-4792-8305-64C098D035F6}" type="presParOf" srcId="{121D7D26-BACB-4D83-9EA1-97C2E8CC5FD1}" destId="{6A8B626A-D95B-49FB-A2AD-AD751A577FDF}" srcOrd="6" destOrd="0" presId="urn:microsoft.com/office/officeart/2005/8/layout/vList3#1"/>
    <dgm:cxn modelId="{7D070B4B-E8D6-4EA1-A75A-B6E5D4FD01AE}" type="presParOf" srcId="{6A8B626A-D95B-49FB-A2AD-AD751A577FDF}" destId="{1621187C-EBB5-4770-AE57-2350066FA671}" srcOrd="0" destOrd="0" presId="urn:microsoft.com/office/officeart/2005/8/layout/vList3#1"/>
    <dgm:cxn modelId="{ADEE3AF9-92B0-4157-A86C-AF48F4C92DB2}" type="presParOf" srcId="{6A8B626A-D95B-49FB-A2AD-AD751A577FDF}" destId="{B33CDD38-38D4-4D9A-9AF9-90C422F21EC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35616C-B488-4F57-B83E-4CACA744DD94}" type="doc">
      <dgm:prSet loTypeId="urn:microsoft.com/office/officeart/2005/8/layout/vList3#2" loCatId="list" qsTypeId="urn:microsoft.com/office/officeart/2005/8/quickstyle/simple1" qsCatId="simple" csTypeId="urn:microsoft.com/office/officeart/2005/8/colors/accent1_2" csCatId="accent1" phldr="1"/>
      <dgm:spPr/>
    </dgm:pt>
    <dgm:pt modelId="{5E9DA85F-2ED0-40CD-B08C-6B3C78F766AE}">
      <dgm:prSet phldrT="[Texto]" custT="1"/>
      <dgm:spPr>
        <a:solidFill>
          <a:schemeClr val="accent3"/>
        </a:solidFill>
      </dgm:spPr>
      <dgm:t>
        <a:bodyPr/>
        <a:lstStyle/>
        <a:p>
          <a:pPr algn="ctr"/>
          <a:r>
            <a:rPr lang="es-ES" sz="2800" dirty="0" smtClean="0"/>
            <a:t>Espejos</a:t>
          </a:r>
          <a:endParaRPr lang="es-ES" sz="2800" dirty="0"/>
        </a:p>
      </dgm:t>
    </dgm:pt>
    <dgm:pt modelId="{21216BD4-8924-44C2-B4D5-99A0019183F9}" type="parTrans" cxnId="{219B4235-C1C4-4052-9064-9E7B83ABCF26}">
      <dgm:prSet/>
      <dgm:spPr/>
      <dgm:t>
        <a:bodyPr/>
        <a:lstStyle/>
        <a:p>
          <a:endParaRPr lang="es-ES"/>
        </a:p>
      </dgm:t>
    </dgm:pt>
    <dgm:pt modelId="{572DED0F-2A63-4422-948B-2DF0B7A05111}" type="sibTrans" cxnId="{219B4235-C1C4-4052-9064-9E7B83ABCF26}">
      <dgm:prSet/>
      <dgm:spPr/>
      <dgm:t>
        <a:bodyPr/>
        <a:lstStyle/>
        <a:p>
          <a:endParaRPr lang="es-ES"/>
        </a:p>
      </dgm:t>
    </dgm:pt>
    <dgm:pt modelId="{ACE99CB0-5202-4F40-9A15-9CE987CE8070}">
      <dgm:prSet phldrT="[Texto]" custT="1"/>
      <dgm:spPr>
        <a:solidFill>
          <a:schemeClr val="accent3"/>
        </a:solidFill>
      </dgm:spPr>
      <dgm:t>
        <a:bodyPr/>
        <a:lstStyle/>
        <a:p>
          <a:r>
            <a:rPr lang="es-ES" sz="2800" dirty="0" smtClean="0"/>
            <a:t>Materiales de la naturaleza</a:t>
          </a:r>
          <a:endParaRPr lang="es-ES" sz="2800" dirty="0"/>
        </a:p>
      </dgm:t>
    </dgm:pt>
    <dgm:pt modelId="{C8119DEF-7774-4358-94A2-253C496E9A45}" type="parTrans" cxnId="{371410FB-734F-4BDB-9EEE-11CCC3A74416}">
      <dgm:prSet/>
      <dgm:spPr/>
      <dgm:t>
        <a:bodyPr/>
        <a:lstStyle/>
        <a:p>
          <a:endParaRPr lang="es-ES"/>
        </a:p>
      </dgm:t>
    </dgm:pt>
    <dgm:pt modelId="{71F14DD9-4CBF-425D-910B-A79CA35BB612}" type="sibTrans" cxnId="{371410FB-734F-4BDB-9EEE-11CCC3A74416}">
      <dgm:prSet/>
      <dgm:spPr/>
      <dgm:t>
        <a:bodyPr/>
        <a:lstStyle/>
        <a:p>
          <a:endParaRPr lang="es-ES"/>
        </a:p>
      </dgm:t>
    </dgm:pt>
    <dgm:pt modelId="{B056B28C-B777-4E23-A786-6959F5FF75EC}">
      <dgm:prSet phldrT="[Texto]" custT="1"/>
      <dgm:spPr>
        <a:solidFill>
          <a:schemeClr val="accent3"/>
        </a:solidFill>
      </dgm:spPr>
      <dgm:t>
        <a:bodyPr/>
        <a:lstStyle/>
        <a:p>
          <a:r>
            <a:rPr lang="es-ES" sz="2800" dirty="0" smtClean="0"/>
            <a:t>Construcciones</a:t>
          </a:r>
          <a:endParaRPr lang="es-ES" sz="2800" dirty="0"/>
        </a:p>
      </dgm:t>
    </dgm:pt>
    <dgm:pt modelId="{40719BB0-A53E-426E-8B03-13E4186EF5BE}" type="parTrans" cxnId="{628A92BE-2653-47E1-B20C-E0A7288FEE39}">
      <dgm:prSet/>
      <dgm:spPr/>
      <dgm:t>
        <a:bodyPr/>
        <a:lstStyle/>
        <a:p>
          <a:endParaRPr lang="es-ES"/>
        </a:p>
      </dgm:t>
    </dgm:pt>
    <dgm:pt modelId="{4AF11DFC-A6E0-4207-822A-08EC96CB8592}" type="sibTrans" cxnId="{628A92BE-2653-47E1-B20C-E0A7288FEE39}">
      <dgm:prSet/>
      <dgm:spPr/>
      <dgm:t>
        <a:bodyPr/>
        <a:lstStyle/>
        <a:p>
          <a:endParaRPr lang="es-ES"/>
        </a:p>
      </dgm:t>
    </dgm:pt>
    <dgm:pt modelId="{28D35B5A-3E12-457B-A1B3-29A0BDB4A0EC}">
      <dgm:prSet phldrT="[Texto]" custT="1"/>
      <dgm:spPr>
        <a:solidFill>
          <a:schemeClr val="accent3"/>
        </a:solidFill>
      </dgm:spPr>
      <dgm:t>
        <a:bodyPr/>
        <a:lstStyle/>
        <a:p>
          <a:r>
            <a:rPr lang="es-ES" sz="2800" dirty="0" smtClean="0"/>
            <a:t>Instrumentos de música</a:t>
          </a:r>
          <a:endParaRPr lang="es-ES" sz="2800" dirty="0"/>
        </a:p>
      </dgm:t>
    </dgm:pt>
    <dgm:pt modelId="{A832305F-D231-4BA6-A76A-B66B275F0BD9}" type="parTrans" cxnId="{C5242A30-38AA-4181-830F-FE9E98FC57DB}">
      <dgm:prSet/>
      <dgm:spPr/>
      <dgm:t>
        <a:bodyPr/>
        <a:lstStyle/>
        <a:p>
          <a:endParaRPr lang="es-ES"/>
        </a:p>
      </dgm:t>
    </dgm:pt>
    <dgm:pt modelId="{8A35B8D0-9396-42C7-8F04-E69BE77E9F8D}" type="sibTrans" cxnId="{C5242A30-38AA-4181-830F-FE9E98FC57DB}">
      <dgm:prSet/>
      <dgm:spPr/>
      <dgm:t>
        <a:bodyPr/>
        <a:lstStyle/>
        <a:p>
          <a:endParaRPr lang="es-ES"/>
        </a:p>
      </dgm:t>
    </dgm:pt>
    <dgm:pt modelId="{98C7058A-9799-47D0-A7FE-4330BBDCC422}" type="pres">
      <dgm:prSet presAssocID="{8535616C-B488-4F57-B83E-4CACA744DD94}" presName="linearFlow" presStyleCnt="0">
        <dgm:presLayoutVars>
          <dgm:dir/>
          <dgm:resizeHandles val="exact"/>
        </dgm:presLayoutVars>
      </dgm:prSet>
      <dgm:spPr/>
    </dgm:pt>
    <dgm:pt modelId="{6A56D352-C532-4B94-B9CC-B16511BFAC21}" type="pres">
      <dgm:prSet presAssocID="{5E9DA85F-2ED0-40CD-B08C-6B3C78F766AE}" presName="composite" presStyleCnt="0"/>
      <dgm:spPr/>
    </dgm:pt>
    <dgm:pt modelId="{B4948F1B-7547-4BDF-AE10-856F2CD8B2FE}" type="pres">
      <dgm:prSet presAssocID="{5E9DA85F-2ED0-40CD-B08C-6B3C78F766AE}" presName="imgShp" presStyleLbl="fgImgPlace1" presStyleIdx="0" presStyleCnt="4" custScaleX="156555" custScaleY="157337" custLinFactNeighborX="-91920" custLinFactNeighborY="11564"/>
      <dgm:spPr>
        <a:blipFill rotWithShape="0">
          <a:blip xmlns:r="http://schemas.openxmlformats.org/officeDocument/2006/relationships" r:embed="rId1"/>
          <a:stretch>
            <a:fillRect/>
          </a:stretch>
        </a:blipFill>
      </dgm:spPr>
    </dgm:pt>
    <dgm:pt modelId="{68D8ADE6-8A8B-44E9-A93A-2B6C95AD5E70}" type="pres">
      <dgm:prSet presAssocID="{5E9DA85F-2ED0-40CD-B08C-6B3C78F766AE}" presName="txShp" presStyleLbl="node1" presStyleIdx="0" presStyleCnt="4" custScaleX="102587" custScaleY="74300" custLinFactNeighborX="-1001" custLinFactNeighborY="8778">
        <dgm:presLayoutVars>
          <dgm:bulletEnabled val="1"/>
        </dgm:presLayoutVars>
      </dgm:prSet>
      <dgm:spPr/>
      <dgm:t>
        <a:bodyPr/>
        <a:lstStyle/>
        <a:p>
          <a:endParaRPr lang="es-ES"/>
        </a:p>
      </dgm:t>
    </dgm:pt>
    <dgm:pt modelId="{8CC36326-9206-4E89-BBCE-CCA1B24284E2}" type="pres">
      <dgm:prSet presAssocID="{572DED0F-2A63-4422-948B-2DF0B7A05111}" presName="spacing" presStyleCnt="0"/>
      <dgm:spPr/>
    </dgm:pt>
    <dgm:pt modelId="{2D59CA97-7BD0-43EA-B6A1-589CCCCB127F}" type="pres">
      <dgm:prSet presAssocID="{ACE99CB0-5202-4F40-9A15-9CE987CE8070}" presName="composite" presStyleCnt="0"/>
      <dgm:spPr/>
    </dgm:pt>
    <dgm:pt modelId="{31CD5902-C7E6-468D-BA0B-C8B5B51F734D}" type="pres">
      <dgm:prSet presAssocID="{ACE99CB0-5202-4F40-9A15-9CE987CE8070}" presName="imgShp" presStyleLbl="fgImgPlace1" presStyleIdx="1" presStyleCnt="4" custScaleX="175865" custScaleY="167898" custLinFactNeighborX="-90534" custLinFactNeighborY="3124"/>
      <dgm:spPr>
        <a:blipFill rotWithShape="0">
          <a:blip xmlns:r="http://schemas.openxmlformats.org/officeDocument/2006/relationships" r:embed="rId2"/>
          <a:stretch>
            <a:fillRect/>
          </a:stretch>
        </a:blipFill>
      </dgm:spPr>
    </dgm:pt>
    <dgm:pt modelId="{DB780187-C519-42A9-9C27-A7E7FAAF1659}" type="pres">
      <dgm:prSet presAssocID="{ACE99CB0-5202-4F40-9A15-9CE987CE8070}" presName="txShp" presStyleLbl="node1" presStyleIdx="1" presStyleCnt="4" custScaleY="81219">
        <dgm:presLayoutVars>
          <dgm:bulletEnabled val="1"/>
        </dgm:presLayoutVars>
      </dgm:prSet>
      <dgm:spPr/>
      <dgm:t>
        <a:bodyPr/>
        <a:lstStyle/>
        <a:p>
          <a:endParaRPr lang="es-ES"/>
        </a:p>
      </dgm:t>
    </dgm:pt>
    <dgm:pt modelId="{D1776AA5-E7AC-4D54-B5A8-1C521D8FD9D3}" type="pres">
      <dgm:prSet presAssocID="{71F14DD9-4CBF-425D-910B-A79CA35BB612}" presName="spacing" presStyleCnt="0"/>
      <dgm:spPr/>
    </dgm:pt>
    <dgm:pt modelId="{1D43B0E8-31F6-40B3-BF41-D5BA7DA6F77F}" type="pres">
      <dgm:prSet presAssocID="{28D35B5A-3E12-457B-A1B3-29A0BDB4A0EC}" presName="composite" presStyleCnt="0"/>
      <dgm:spPr/>
    </dgm:pt>
    <dgm:pt modelId="{D92E7F80-41A5-4CDB-A026-45B90795C469}" type="pres">
      <dgm:prSet presAssocID="{28D35B5A-3E12-457B-A1B3-29A0BDB4A0EC}" presName="imgShp" presStyleLbl="fgImgPlace1" presStyleIdx="2" presStyleCnt="4" custScaleX="186328" custScaleY="161067" custLinFactNeighborX="-95225" custLinFactNeighborY="-6246"/>
      <dgm:spPr>
        <a:blipFill rotWithShape="0">
          <a:blip xmlns:r="http://schemas.openxmlformats.org/officeDocument/2006/relationships" r:embed="rId3"/>
          <a:stretch>
            <a:fillRect/>
          </a:stretch>
        </a:blipFill>
      </dgm:spPr>
    </dgm:pt>
    <dgm:pt modelId="{C723E9D0-BE92-4C99-8B69-CC03BA958FEE}" type="pres">
      <dgm:prSet presAssocID="{28D35B5A-3E12-457B-A1B3-29A0BDB4A0EC}" presName="txShp" presStyleLbl="node1" presStyleIdx="2" presStyleCnt="4" custScaleY="74299" custLinFactNeighborX="306" custLinFactNeighborY="-6891">
        <dgm:presLayoutVars>
          <dgm:bulletEnabled val="1"/>
        </dgm:presLayoutVars>
      </dgm:prSet>
      <dgm:spPr/>
      <dgm:t>
        <a:bodyPr/>
        <a:lstStyle/>
        <a:p>
          <a:endParaRPr lang="es-ES"/>
        </a:p>
      </dgm:t>
    </dgm:pt>
    <dgm:pt modelId="{A39FFE27-B178-4E0B-BD7F-8E7C192E9872}" type="pres">
      <dgm:prSet presAssocID="{8A35B8D0-9396-42C7-8F04-E69BE77E9F8D}" presName="spacing" presStyleCnt="0"/>
      <dgm:spPr/>
    </dgm:pt>
    <dgm:pt modelId="{43EE36AD-9745-4EE7-BB22-49DF671F5313}" type="pres">
      <dgm:prSet presAssocID="{B056B28C-B777-4E23-A786-6959F5FF75EC}" presName="composite" presStyleCnt="0"/>
      <dgm:spPr/>
    </dgm:pt>
    <dgm:pt modelId="{0437EE94-F6CC-4EEE-8074-637BA3A8F926}" type="pres">
      <dgm:prSet presAssocID="{B056B28C-B777-4E23-A786-6959F5FF75EC}" presName="imgShp" presStyleLbl="fgImgPlace1" presStyleIdx="3" presStyleCnt="4" custScaleX="182535" custScaleY="158033" custLinFactNeighborX="-89728" custLinFactNeighborY="241"/>
      <dgm:spPr>
        <a:blipFill rotWithShape="0">
          <a:blip xmlns:r="http://schemas.openxmlformats.org/officeDocument/2006/relationships" r:embed="rId4"/>
          <a:stretch>
            <a:fillRect/>
          </a:stretch>
        </a:blipFill>
      </dgm:spPr>
    </dgm:pt>
    <dgm:pt modelId="{3CF6837B-81F4-4D50-8A05-925C5844B441}" type="pres">
      <dgm:prSet presAssocID="{B056B28C-B777-4E23-A786-6959F5FF75EC}" presName="txShp" presStyleLbl="node1" presStyleIdx="3" presStyleCnt="4" custScaleY="66518">
        <dgm:presLayoutVars>
          <dgm:bulletEnabled val="1"/>
        </dgm:presLayoutVars>
      </dgm:prSet>
      <dgm:spPr/>
      <dgm:t>
        <a:bodyPr/>
        <a:lstStyle/>
        <a:p>
          <a:endParaRPr lang="es-ES"/>
        </a:p>
      </dgm:t>
    </dgm:pt>
  </dgm:ptLst>
  <dgm:cxnLst>
    <dgm:cxn modelId="{8CF4DCC7-509B-4DBA-9E95-A60F9FE49D39}" type="presOf" srcId="{ACE99CB0-5202-4F40-9A15-9CE987CE8070}" destId="{DB780187-C519-42A9-9C27-A7E7FAAF1659}" srcOrd="0" destOrd="0" presId="urn:microsoft.com/office/officeart/2005/8/layout/vList3#2"/>
    <dgm:cxn modelId="{219B4235-C1C4-4052-9064-9E7B83ABCF26}" srcId="{8535616C-B488-4F57-B83E-4CACA744DD94}" destId="{5E9DA85F-2ED0-40CD-B08C-6B3C78F766AE}" srcOrd="0" destOrd="0" parTransId="{21216BD4-8924-44C2-B4D5-99A0019183F9}" sibTransId="{572DED0F-2A63-4422-948B-2DF0B7A05111}"/>
    <dgm:cxn modelId="{628A92BE-2653-47E1-B20C-E0A7288FEE39}" srcId="{8535616C-B488-4F57-B83E-4CACA744DD94}" destId="{B056B28C-B777-4E23-A786-6959F5FF75EC}" srcOrd="3" destOrd="0" parTransId="{40719BB0-A53E-426E-8B03-13E4186EF5BE}" sibTransId="{4AF11DFC-A6E0-4207-822A-08EC96CB8592}"/>
    <dgm:cxn modelId="{371410FB-734F-4BDB-9EEE-11CCC3A74416}" srcId="{8535616C-B488-4F57-B83E-4CACA744DD94}" destId="{ACE99CB0-5202-4F40-9A15-9CE987CE8070}" srcOrd="1" destOrd="0" parTransId="{C8119DEF-7774-4358-94A2-253C496E9A45}" sibTransId="{71F14DD9-4CBF-425D-910B-A79CA35BB612}"/>
    <dgm:cxn modelId="{4DB2E568-37C4-4E44-8A0B-78C5871ABC55}" type="presOf" srcId="{8535616C-B488-4F57-B83E-4CACA744DD94}" destId="{98C7058A-9799-47D0-A7FE-4330BBDCC422}" srcOrd="0" destOrd="0" presId="urn:microsoft.com/office/officeart/2005/8/layout/vList3#2"/>
    <dgm:cxn modelId="{493BCF54-4066-46BE-B15B-285E90A577E1}" type="presOf" srcId="{B056B28C-B777-4E23-A786-6959F5FF75EC}" destId="{3CF6837B-81F4-4D50-8A05-925C5844B441}" srcOrd="0" destOrd="0" presId="urn:microsoft.com/office/officeart/2005/8/layout/vList3#2"/>
    <dgm:cxn modelId="{6AA946E5-EDF4-45EF-98B3-5CF9EE24C6F7}" type="presOf" srcId="{5E9DA85F-2ED0-40CD-B08C-6B3C78F766AE}" destId="{68D8ADE6-8A8B-44E9-A93A-2B6C95AD5E70}" srcOrd="0" destOrd="0" presId="urn:microsoft.com/office/officeart/2005/8/layout/vList3#2"/>
    <dgm:cxn modelId="{5B8EA191-497B-467C-83EC-526A1B035980}" type="presOf" srcId="{28D35B5A-3E12-457B-A1B3-29A0BDB4A0EC}" destId="{C723E9D0-BE92-4C99-8B69-CC03BA958FEE}" srcOrd="0" destOrd="0" presId="urn:microsoft.com/office/officeart/2005/8/layout/vList3#2"/>
    <dgm:cxn modelId="{C5242A30-38AA-4181-830F-FE9E98FC57DB}" srcId="{8535616C-B488-4F57-B83E-4CACA744DD94}" destId="{28D35B5A-3E12-457B-A1B3-29A0BDB4A0EC}" srcOrd="2" destOrd="0" parTransId="{A832305F-D231-4BA6-A76A-B66B275F0BD9}" sibTransId="{8A35B8D0-9396-42C7-8F04-E69BE77E9F8D}"/>
    <dgm:cxn modelId="{969342BC-F428-426C-9B83-C5ADF4DA250D}" type="presParOf" srcId="{98C7058A-9799-47D0-A7FE-4330BBDCC422}" destId="{6A56D352-C532-4B94-B9CC-B16511BFAC21}" srcOrd="0" destOrd="0" presId="urn:microsoft.com/office/officeart/2005/8/layout/vList3#2"/>
    <dgm:cxn modelId="{DA24DA57-3B77-405A-9DCE-8CF76BCDF363}" type="presParOf" srcId="{6A56D352-C532-4B94-B9CC-B16511BFAC21}" destId="{B4948F1B-7547-4BDF-AE10-856F2CD8B2FE}" srcOrd="0" destOrd="0" presId="urn:microsoft.com/office/officeart/2005/8/layout/vList3#2"/>
    <dgm:cxn modelId="{7DA95D4C-BA08-4FAB-9886-FDFA7E2DFE98}" type="presParOf" srcId="{6A56D352-C532-4B94-B9CC-B16511BFAC21}" destId="{68D8ADE6-8A8B-44E9-A93A-2B6C95AD5E70}" srcOrd="1" destOrd="0" presId="urn:microsoft.com/office/officeart/2005/8/layout/vList3#2"/>
    <dgm:cxn modelId="{146787AE-49BB-47BD-B761-28D211D72E7C}" type="presParOf" srcId="{98C7058A-9799-47D0-A7FE-4330BBDCC422}" destId="{8CC36326-9206-4E89-BBCE-CCA1B24284E2}" srcOrd="1" destOrd="0" presId="urn:microsoft.com/office/officeart/2005/8/layout/vList3#2"/>
    <dgm:cxn modelId="{87B38D57-7AD1-4545-B724-A054FBD2CC03}" type="presParOf" srcId="{98C7058A-9799-47D0-A7FE-4330BBDCC422}" destId="{2D59CA97-7BD0-43EA-B6A1-589CCCCB127F}" srcOrd="2" destOrd="0" presId="urn:microsoft.com/office/officeart/2005/8/layout/vList3#2"/>
    <dgm:cxn modelId="{85E1BAC6-0013-4F72-8A12-868EAE5894DD}" type="presParOf" srcId="{2D59CA97-7BD0-43EA-B6A1-589CCCCB127F}" destId="{31CD5902-C7E6-468D-BA0B-C8B5B51F734D}" srcOrd="0" destOrd="0" presId="urn:microsoft.com/office/officeart/2005/8/layout/vList3#2"/>
    <dgm:cxn modelId="{F75CED2D-ECE9-4AE5-A5A0-183754B12B10}" type="presParOf" srcId="{2D59CA97-7BD0-43EA-B6A1-589CCCCB127F}" destId="{DB780187-C519-42A9-9C27-A7E7FAAF1659}" srcOrd="1" destOrd="0" presId="urn:microsoft.com/office/officeart/2005/8/layout/vList3#2"/>
    <dgm:cxn modelId="{DC8B3171-BA6A-486E-B8DF-C8967B611E85}" type="presParOf" srcId="{98C7058A-9799-47D0-A7FE-4330BBDCC422}" destId="{D1776AA5-E7AC-4D54-B5A8-1C521D8FD9D3}" srcOrd="3" destOrd="0" presId="urn:microsoft.com/office/officeart/2005/8/layout/vList3#2"/>
    <dgm:cxn modelId="{C96DE252-987D-4C0C-B860-ADFE0FED8889}" type="presParOf" srcId="{98C7058A-9799-47D0-A7FE-4330BBDCC422}" destId="{1D43B0E8-31F6-40B3-BF41-D5BA7DA6F77F}" srcOrd="4" destOrd="0" presId="urn:microsoft.com/office/officeart/2005/8/layout/vList3#2"/>
    <dgm:cxn modelId="{00A58476-D98F-4EB1-99FE-A877424F1A05}" type="presParOf" srcId="{1D43B0E8-31F6-40B3-BF41-D5BA7DA6F77F}" destId="{D92E7F80-41A5-4CDB-A026-45B90795C469}" srcOrd="0" destOrd="0" presId="urn:microsoft.com/office/officeart/2005/8/layout/vList3#2"/>
    <dgm:cxn modelId="{AE12CB6F-0DAA-429E-884B-05163BE7F974}" type="presParOf" srcId="{1D43B0E8-31F6-40B3-BF41-D5BA7DA6F77F}" destId="{C723E9D0-BE92-4C99-8B69-CC03BA958FEE}" srcOrd="1" destOrd="0" presId="urn:microsoft.com/office/officeart/2005/8/layout/vList3#2"/>
    <dgm:cxn modelId="{106FE426-CCA9-4718-91C3-16F4C1EB1195}" type="presParOf" srcId="{98C7058A-9799-47D0-A7FE-4330BBDCC422}" destId="{A39FFE27-B178-4E0B-BD7F-8E7C192E9872}" srcOrd="5" destOrd="0" presId="urn:microsoft.com/office/officeart/2005/8/layout/vList3#2"/>
    <dgm:cxn modelId="{F0BA4E05-7BDB-4B78-B0F8-C488E99BBD29}" type="presParOf" srcId="{98C7058A-9799-47D0-A7FE-4330BBDCC422}" destId="{43EE36AD-9745-4EE7-BB22-49DF671F5313}" srcOrd="6" destOrd="0" presId="urn:microsoft.com/office/officeart/2005/8/layout/vList3#2"/>
    <dgm:cxn modelId="{A3746672-3DEC-429B-A2F1-6F3F81C735A4}" type="presParOf" srcId="{43EE36AD-9745-4EE7-BB22-49DF671F5313}" destId="{0437EE94-F6CC-4EEE-8074-637BA3A8F926}" srcOrd="0" destOrd="0" presId="urn:microsoft.com/office/officeart/2005/8/layout/vList3#2"/>
    <dgm:cxn modelId="{128CE2B1-8038-4784-9E22-89381C2B4D6D}" type="presParOf" srcId="{43EE36AD-9745-4EE7-BB22-49DF671F5313}" destId="{3CF6837B-81F4-4D50-8A05-925C5844B441}"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7533D-99F3-432B-8E88-D83D242A6334}">
      <dsp:nvSpPr>
        <dsp:cNvPr id="0" name=""/>
        <dsp:cNvSpPr/>
      </dsp:nvSpPr>
      <dsp:spPr>
        <a:xfrm>
          <a:off x="1743855" y="657"/>
          <a:ext cx="1714268" cy="857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Recursos  espaciales</a:t>
          </a:r>
          <a:endParaRPr lang="es-ES" sz="2300" kern="1200" dirty="0"/>
        </a:p>
      </dsp:txBody>
      <dsp:txXfrm>
        <a:off x="1743855" y="657"/>
        <a:ext cx="1714268" cy="857134"/>
      </dsp:txXfrm>
    </dsp:sp>
    <dsp:sp modelId="{138084F4-C090-4BFC-8AE4-DD86819564FF}">
      <dsp:nvSpPr>
        <dsp:cNvPr id="0" name=""/>
        <dsp:cNvSpPr/>
      </dsp:nvSpPr>
      <dsp:spPr>
        <a:xfrm>
          <a:off x="1915282" y="857791"/>
          <a:ext cx="172949" cy="650899"/>
        </a:xfrm>
        <a:custGeom>
          <a:avLst/>
          <a:gdLst/>
          <a:ahLst/>
          <a:cxnLst/>
          <a:rect l="0" t="0" r="0" b="0"/>
          <a:pathLst>
            <a:path>
              <a:moveTo>
                <a:pt x="0" y="0"/>
              </a:moveTo>
              <a:lnTo>
                <a:pt x="0" y="650899"/>
              </a:lnTo>
              <a:lnTo>
                <a:pt x="172949" y="650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514FCA-D32A-40E4-9D1F-4DDA43164F10}">
      <dsp:nvSpPr>
        <dsp:cNvPr id="0" name=""/>
        <dsp:cNvSpPr/>
      </dsp:nvSpPr>
      <dsp:spPr>
        <a:xfrm>
          <a:off x="2088231" y="1080123"/>
          <a:ext cx="2880643" cy="857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1. Tamaño</a:t>
          </a:r>
          <a:endParaRPr lang="es-ES" sz="2600" kern="1200" dirty="0"/>
        </a:p>
      </dsp:txBody>
      <dsp:txXfrm>
        <a:off x="2088231" y="1080123"/>
        <a:ext cx="2880643" cy="857134"/>
      </dsp:txXfrm>
    </dsp:sp>
    <dsp:sp modelId="{04241161-EAF0-4BA0-9D39-D7D442307A5F}">
      <dsp:nvSpPr>
        <dsp:cNvPr id="0" name=""/>
        <dsp:cNvSpPr/>
      </dsp:nvSpPr>
      <dsp:spPr>
        <a:xfrm>
          <a:off x="1915282" y="857791"/>
          <a:ext cx="171426" cy="1714268"/>
        </a:xfrm>
        <a:custGeom>
          <a:avLst/>
          <a:gdLst/>
          <a:ahLst/>
          <a:cxnLst/>
          <a:rect l="0" t="0" r="0" b="0"/>
          <a:pathLst>
            <a:path>
              <a:moveTo>
                <a:pt x="0" y="0"/>
              </a:moveTo>
              <a:lnTo>
                <a:pt x="0" y="1714268"/>
              </a:lnTo>
              <a:lnTo>
                <a:pt x="171426" y="1714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CC114-291D-429D-9FF9-D4868D25A3DE}">
      <dsp:nvSpPr>
        <dsp:cNvPr id="0" name=""/>
        <dsp:cNvSpPr/>
      </dsp:nvSpPr>
      <dsp:spPr>
        <a:xfrm>
          <a:off x="2086709" y="2143492"/>
          <a:ext cx="2880643" cy="857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2. Espacios</a:t>
          </a:r>
          <a:endParaRPr lang="es-ES" sz="2600" kern="1200" dirty="0"/>
        </a:p>
      </dsp:txBody>
      <dsp:txXfrm>
        <a:off x="2086709" y="2143492"/>
        <a:ext cx="2880643" cy="857134"/>
      </dsp:txXfrm>
    </dsp:sp>
    <dsp:sp modelId="{D47CDDDC-E0FC-441C-A062-DF536DAB1BF2}">
      <dsp:nvSpPr>
        <dsp:cNvPr id="0" name=""/>
        <dsp:cNvSpPr/>
      </dsp:nvSpPr>
      <dsp:spPr>
        <a:xfrm>
          <a:off x="1915282" y="857791"/>
          <a:ext cx="171426" cy="2785686"/>
        </a:xfrm>
        <a:custGeom>
          <a:avLst/>
          <a:gdLst/>
          <a:ahLst/>
          <a:cxnLst/>
          <a:rect l="0" t="0" r="0" b="0"/>
          <a:pathLst>
            <a:path>
              <a:moveTo>
                <a:pt x="0" y="0"/>
              </a:moveTo>
              <a:lnTo>
                <a:pt x="0" y="2785686"/>
              </a:lnTo>
              <a:lnTo>
                <a:pt x="171426" y="2785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9681B-F032-438D-9012-F854334C4B2A}">
      <dsp:nvSpPr>
        <dsp:cNvPr id="0" name=""/>
        <dsp:cNvSpPr/>
      </dsp:nvSpPr>
      <dsp:spPr>
        <a:xfrm>
          <a:off x="2086709" y="3214910"/>
          <a:ext cx="2880643" cy="857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3. Aulas</a:t>
          </a:r>
          <a:endParaRPr lang="es-ES" sz="2600" kern="1200" dirty="0"/>
        </a:p>
      </dsp:txBody>
      <dsp:txXfrm>
        <a:off x="2086709" y="3214910"/>
        <a:ext cx="2880643" cy="857134"/>
      </dsp:txXfrm>
    </dsp:sp>
    <dsp:sp modelId="{2E91D6FB-417F-464D-89D1-EB854E9B3695}">
      <dsp:nvSpPr>
        <dsp:cNvPr id="0" name=""/>
        <dsp:cNvSpPr/>
      </dsp:nvSpPr>
      <dsp:spPr>
        <a:xfrm>
          <a:off x="1915282" y="857791"/>
          <a:ext cx="171426" cy="3857104"/>
        </a:xfrm>
        <a:custGeom>
          <a:avLst/>
          <a:gdLst/>
          <a:ahLst/>
          <a:cxnLst/>
          <a:rect l="0" t="0" r="0" b="0"/>
          <a:pathLst>
            <a:path>
              <a:moveTo>
                <a:pt x="0" y="0"/>
              </a:moveTo>
              <a:lnTo>
                <a:pt x="0" y="3857104"/>
              </a:lnTo>
              <a:lnTo>
                <a:pt x="171426" y="3857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34728-2040-468F-84F2-50039AFBC127}">
      <dsp:nvSpPr>
        <dsp:cNvPr id="0" name=""/>
        <dsp:cNvSpPr/>
      </dsp:nvSpPr>
      <dsp:spPr>
        <a:xfrm>
          <a:off x="2086709" y="4286328"/>
          <a:ext cx="2880917" cy="857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4. Materiales y recursos didácticos</a:t>
          </a:r>
          <a:endParaRPr lang="es-ES" sz="2600" kern="1200" dirty="0"/>
        </a:p>
      </dsp:txBody>
      <dsp:txXfrm>
        <a:off x="2086709" y="4286328"/>
        <a:ext cx="2880917" cy="857134"/>
      </dsp:txXfrm>
    </dsp:sp>
    <dsp:sp modelId="{29934D45-C661-42B9-BF2A-74E17F1B70E6}">
      <dsp:nvSpPr>
        <dsp:cNvPr id="0" name=""/>
        <dsp:cNvSpPr/>
      </dsp:nvSpPr>
      <dsp:spPr>
        <a:xfrm>
          <a:off x="5630547" y="0"/>
          <a:ext cx="1714268" cy="857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Organización temporal</a:t>
          </a:r>
          <a:endParaRPr lang="es-ES" sz="2300" kern="1200" dirty="0"/>
        </a:p>
      </dsp:txBody>
      <dsp:txXfrm>
        <a:off x="5630547" y="0"/>
        <a:ext cx="1714268" cy="8571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7533D-99F3-432B-8E88-D83D242A6334}">
      <dsp:nvSpPr>
        <dsp:cNvPr id="0" name=""/>
        <dsp:cNvSpPr/>
      </dsp:nvSpPr>
      <dsp:spPr>
        <a:xfrm rot="10800000" flipV="1">
          <a:off x="1278421" y="144033"/>
          <a:ext cx="1673936" cy="7994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Recursos  espaciales</a:t>
          </a:r>
          <a:endParaRPr lang="es-ES" sz="2400" kern="1200" dirty="0"/>
        </a:p>
      </dsp:txBody>
      <dsp:txXfrm rot="10800000" flipV="1">
        <a:off x="1278421" y="144033"/>
        <a:ext cx="1673936" cy="799472"/>
      </dsp:txXfrm>
    </dsp:sp>
    <dsp:sp modelId="{138084F4-C090-4BFC-8AE4-DD86819564FF}">
      <dsp:nvSpPr>
        <dsp:cNvPr id="0" name=""/>
        <dsp:cNvSpPr/>
      </dsp:nvSpPr>
      <dsp:spPr>
        <a:xfrm>
          <a:off x="1400094" y="943506"/>
          <a:ext cx="91440" cy="575986"/>
        </a:xfrm>
        <a:custGeom>
          <a:avLst/>
          <a:gdLst/>
          <a:ahLst/>
          <a:cxnLst/>
          <a:rect l="0" t="0" r="0" b="0"/>
          <a:pathLst>
            <a:path>
              <a:moveTo>
                <a:pt x="45720" y="0"/>
              </a:moveTo>
              <a:lnTo>
                <a:pt x="45720" y="575986"/>
              </a:lnTo>
              <a:lnTo>
                <a:pt x="114965" y="5759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514FCA-D32A-40E4-9D1F-4DDA43164F10}">
      <dsp:nvSpPr>
        <dsp:cNvPr id="0" name=""/>
        <dsp:cNvSpPr/>
      </dsp:nvSpPr>
      <dsp:spPr>
        <a:xfrm>
          <a:off x="1515060" y="1296153"/>
          <a:ext cx="3885546" cy="446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1. Tamaño: pequeños</a:t>
          </a:r>
          <a:endParaRPr lang="es-ES" sz="2600" kern="1200" dirty="0"/>
        </a:p>
      </dsp:txBody>
      <dsp:txXfrm>
        <a:off x="1515060" y="1296153"/>
        <a:ext cx="3885546" cy="4466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6BC0A2-F524-4B17-95F3-8EC880578CD5}">
      <dsp:nvSpPr>
        <dsp:cNvPr id="0" name=""/>
        <dsp:cNvSpPr/>
      </dsp:nvSpPr>
      <dsp:spPr>
        <a:xfrm>
          <a:off x="4968551" y="0"/>
          <a:ext cx="1273507" cy="12675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Acogedoras </a:t>
          </a:r>
          <a:endParaRPr lang="es-ES" sz="1400" kern="1200" dirty="0"/>
        </a:p>
      </dsp:txBody>
      <dsp:txXfrm>
        <a:off x="4968551" y="0"/>
        <a:ext cx="1273507" cy="1267544"/>
      </dsp:txXfrm>
    </dsp:sp>
    <dsp:sp modelId="{BD6242BC-3E5E-4217-9756-CD8D665C7D29}">
      <dsp:nvSpPr>
        <dsp:cNvPr id="0" name=""/>
        <dsp:cNvSpPr/>
      </dsp:nvSpPr>
      <dsp:spPr>
        <a:xfrm>
          <a:off x="4176465" y="936103"/>
          <a:ext cx="786023" cy="78602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dirty="0"/>
        </a:p>
      </dsp:txBody>
      <dsp:txXfrm>
        <a:off x="4176465" y="936103"/>
        <a:ext cx="786023" cy="786023"/>
      </dsp:txXfrm>
    </dsp:sp>
    <dsp:sp modelId="{DCB319D7-55E1-4807-BE0B-F1D24B61AF25}">
      <dsp:nvSpPr>
        <dsp:cNvPr id="0" name=""/>
        <dsp:cNvSpPr/>
      </dsp:nvSpPr>
      <dsp:spPr>
        <a:xfrm>
          <a:off x="4968557" y="1440155"/>
          <a:ext cx="1355213" cy="135521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Amable</a:t>
          </a:r>
          <a:r>
            <a:rPr lang="es-ES" sz="1400" kern="1200" dirty="0" smtClean="0"/>
            <a:t>s </a:t>
          </a:r>
          <a:endParaRPr lang="es-ES" sz="1400" kern="1200" dirty="0"/>
        </a:p>
      </dsp:txBody>
      <dsp:txXfrm>
        <a:off x="4968557" y="1440155"/>
        <a:ext cx="1355213" cy="1355213"/>
      </dsp:txXfrm>
    </dsp:sp>
    <dsp:sp modelId="{00E05EE7-1131-46CB-B812-F69B444C752E}">
      <dsp:nvSpPr>
        <dsp:cNvPr id="0" name=""/>
        <dsp:cNvSpPr/>
      </dsp:nvSpPr>
      <dsp:spPr>
        <a:xfrm rot="90627">
          <a:off x="2690967" y="1114269"/>
          <a:ext cx="853175" cy="50413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dirty="0"/>
        </a:p>
      </dsp:txBody>
      <dsp:txXfrm rot="90627">
        <a:off x="2690967" y="1114269"/>
        <a:ext cx="853175" cy="504139"/>
      </dsp:txXfrm>
    </dsp:sp>
    <dsp:sp modelId="{77224B32-862E-439B-8682-50A8D138FD42}">
      <dsp:nvSpPr>
        <dsp:cNvPr id="0" name=""/>
        <dsp:cNvSpPr/>
      </dsp:nvSpPr>
      <dsp:spPr>
        <a:xfrm>
          <a:off x="2376252" y="576064"/>
          <a:ext cx="1522012" cy="158158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Instituciones Educativas</a:t>
          </a:r>
          <a:endParaRPr lang="es-ES" sz="1500" kern="1200" dirty="0"/>
        </a:p>
      </dsp:txBody>
      <dsp:txXfrm>
        <a:off x="2376252" y="576064"/>
        <a:ext cx="1522012" cy="15815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7533D-99F3-432B-8E88-D83D242A6334}">
      <dsp:nvSpPr>
        <dsp:cNvPr id="0" name=""/>
        <dsp:cNvSpPr/>
      </dsp:nvSpPr>
      <dsp:spPr>
        <a:xfrm>
          <a:off x="288063" y="288026"/>
          <a:ext cx="1925810" cy="8036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Recursos  espaciales</a:t>
          </a:r>
          <a:endParaRPr lang="es-ES" sz="2400" kern="1200" dirty="0"/>
        </a:p>
      </dsp:txBody>
      <dsp:txXfrm>
        <a:off x="288063" y="288026"/>
        <a:ext cx="1925810" cy="803633"/>
      </dsp:txXfrm>
    </dsp:sp>
    <dsp:sp modelId="{04241161-EAF0-4BA0-9D39-D7D442307A5F}">
      <dsp:nvSpPr>
        <dsp:cNvPr id="0" name=""/>
        <dsp:cNvSpPr/>
      </dsp:nvSpPr>
      <dsp:spPr>
        <a:xfrm>
          <a:off x="480644" y="1091659"/>
          <a:ext cx="239441" cy="685106"/>
        </a:xfrm>
        <a:custGeom>
          <a:avLst/>
          <a:gdLst/>
          <a:ahLst/>
          <a:cxnLst/>
          <a:rect l="0" t="0" r="0" b="0"/>
          <a:pathLst>
            <a:path>
              <a:moveTo>
                <a:pt x="0" y="0"/>
              </a:moveTo>
              <a:lnTo>
                <a:pt x="0" y="685106"/>
              </a:lnTo>
              <a:lnTo>
                <a:pt x="239441" y="685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CC114-291D-429D-9FF9-D4868D25A3DE}">
      <dsp:nvSpPr>
        <dsp:cNvPr id="0" name=""/>
        <dsp:cNvSpPr/>
      </dsp:nvSpPr>
      <dsp:spPr>
        <a:xfrm>
          <a:off x="720085" y="1440171"/>
          <a:ext cx="1969292" cy="6731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2. Espacios</a:t>
          </a:r>
          <a:endParaRPr lang="es-ES" sz="2600" kern="1200" dirty="0"/>
        </a:p>
      </dsp:txBody>
      <dsp:txXfrm>
        <a:off x="720085" y="1440171"/>
        <a:ext cx="1969292" cy="6731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C4214D-76B3-4625-9182-7F27B18290A2}">
      <dsp:nvSpPr>
        <dsp:cNvPr id="0" name=""/>
        <dsp:cNvSpPr/>
      </dsp:nvSpPr>
      <dsp:spPr>
        <a:xfrm>
          <a:off x="2635746" y="867"/>
          <a:ext cx="824507" cy="824507"/>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Cognitivo</a:t>
          </a:r>
          <a:endParaRPr lang="es-ES" sz="1100" kern="1200" dirty="0"/>
        </a:p>
      </dsp:txBody>
      <dsp:txXfrm>
        <a:off x="2635746" y="867"/>
        <a:ext cx="824507" cy="824507"/>
      </dsp:txXfrm>
    </dsp:sp>
    <dsp:sp modelId="{3D2ED669-0FEC-4823-AAC1-91C4BD20B245}">
      <dsp:nvSpPr>
        <dsp:cNvPr id="0" name=""/>
        <dsp:cNvSpPr/>
      </dsp:nvSpPr>
      <dsp:spPr>
        <a:xfrm rot="1350000">
          <a:off x="3504765" y="508685"/>
          <a:ext cx="219699" cy="27827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350000">
        <a:off x="3504765" y="508685"/>
        <a:ext cx="219699" cy="278271"/>
      </dsp:txXfrm>
    </dsp:sp>
    <dsp:sp modelId="{794FAEDA-620F-45CB-9A04-2C1B0E8CF981}">
      <dsp:nvSpPr>
        <dsp:cNvPr id="0" name=""/>
        <dsp:cNvSpPr/>
      </dsp:nvSpPr>
      <dsp:spPr>
        <a:xfrm>
          <a:off x="3780465" y="475026"/>
          <a:ext cx="824507" cy="824507"/>
        </a:xfrm>
        <a:prstGeom prst="ellipse">
          <a:avLst/>
        </a:prstGeom>
        <a:solidFill>
          <a:schemeClr val="accent5">
            <a:hueOff val="-1419125"/>
            <a:satOff val="5687"/>
            <a:lumOff val="123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De bloques</a:t>
          </a:r>
          <a:endParaRPr lang="es-ES" sz="1100" kern="1200" dirty="0"/>
        </a:p>
      </dsp:txBody>
      <dsp:txXfrm>
        <a:off x="3780465" y="475026"/>
        <a:ext cx="824507" cy="824507"/>
      </dsp:txXfrm>
    </dsp:sp>
    <dsp:sp modelId="{381494A0-219F-4198-8A07-A4AEB272B43A}">
      <dsp:nvSpPr>
        <dsp:cNvPr id="0" name=""/>
        <dsp:cNvSpPr/>
      </dsp:nvSpPr>
      <dsp:spPr>
        <a:xfrm rot="4050000">
          <a:off x="4317569" y="1314759"/>
          <a:ext cx="219699" cy="278271"/>
        </a:xfrm>
        <a:prstGeom prst="rightArrow">
          <a:avLst>
            <a:gd name="adj1" fmla="val 60000"/>
            <a:gd name="adj2" fmla="val 50000"/>
          </a:avLst>
        </a:prstGeom>
        <a:solidFill>
          <a:schemeClr val="accent5">
            <a:hueOff val="-1419125"/>
            <a:satOff val="5687"/>
            <a:lumOff val="123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4050000">
        <a:off x="4317569" y="1314759"/>
        <a:ext cx="219699" cy="278271"/>
      </dsp:txXfrm>
    </dsp:sp>
    <dsp:sp modelId="{B84C6E0B-BDC2-4DC0-BB9B-9135BD071357}">
      <dsp:nvSpPr>
        <dsp:cNvPr id="0" name=""/>
        <dsp:cNvSpPr/>
      </dsp:nvSpPr>
      <dsp:spPr>
        <a:xfrm>
          <a:off x="4254624" y="1619746"/>
          <a:ext cx="824507" cy="824507"/>
        </a:xfrm>
        <a:prstGeom prst="ellipse">
          <a:avLst/>
        </a:prstGeom>
        <a:solidFill>
          <a:schemeClr val="accent5">
            <a:hueOff val="-2838251"/>
            <a:satOff val="11375"/>
            <a:lumOff val="24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Atelier</a:t>
          </a:r>
          <a:endParaRPr lang="es-ES" sz="1100" kern="1200" dirty="0"/>
        </a:p>
      </dsp:txBody>
      <dsp:txXfrm>
        <a:off x="4254624" y="1619746"/>
        <a:ext cx="824507" cy="824507"/>
      </dsp:txXfrm>
    </dsp:sp>
    <dsp:sp modelId="{C71D0661-BDEF-4554-A7E0-4E9444BF09D8}">
      <dsp:nvSpPr>
        <dsp:cNvPr id="0" name=""/>
        <dsp:cNvSpPr/>
      </dsp:nvSpPr>
      <dsp:spPr>
        <a:xfrm rot="6750000">
          <a:off x="4322328" y="2459479"/>
          <a:ext cx="219699" cy="278271"/>
        </a:xfrm>
        <a:prstGeom prst="rightArrow">
          <a:avLst>
            <a:gd name="adj1" fmla="val 60000"/>
            <a:gd name="adj2" fmla="val 50000"/>
          </a:avLst>
        </a:prstGeom>
        <a:solidFill>
          <a:schemeClr val="accent5">
            <a:hueOff val="-2838251"/>
            <a:satOff val="11375"/>
            <a:lumOff val="24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6750000">
        <a:off x="4322328" y="2459479"/>
        <a:ext cx="219699" cy="278271"/>
      </dsp:txXfrm>
    </dsp:sp>
    <dsp:sp modelId="{8A426B47-8A49-432B-86AF-A99FB5A6EAED}">
      <dsp:nvSpPr>
        <dsp:cNvPr id="0" name=""/>
        <dsp:cNvSpPr/>
      </dsp:nvSpPr>
      <dsp:spPr>
        <a:xfrm>
          <a:off x="3780465" y="2764465"/>
          <a:ext cx="824507" cy="824507"/>
        </a:xfrm>
        <a:prstGeom prst="ellipse">
          <a:avLst/>
        </a:prstGeom>
        <a:solidFill>
          <a:schemeClr val="accent5">
            <a:hueOff val="-4257376"/>
            <a:satOff val="17062"/>
            <a:lumOff val="369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Casa</a:t>
          </a:r>
          <a:endParaRPr lang="es-ES" sz="1100" kern="1200" dirty="0"/>
        </a:p>
      </dsp:txBody>
      <dsp:txXfrm>
        <a:off x="3780465" y="2764465"/>
        <a:ext cx="824507" cy="824507"/>
      </dsp:txXfrm>
    </dsp:sp>
    <dsp:sp modelId="{B30A1C50-0A3C-4E76-ABBE-305EB03AB48E}">
      <dsp:nvSpPr>
        <dsp:cNvPr id="0" name=""/>
        <dsp:cNvSpPr/>
      </dsp:nvSpPr>
      <dsp:spPr>
        <a:xfrm rot="9450000">
          <a:off x="3516254" y="3272283"/>
          <a:ext cx="219699" cy="278271"/>
        </a:xfrm>
        <a:prstGeom prst="rightArrow">
          <a:avLst>
            <a:gd name="adj1" fmla="val 60000"/>
            <a:gd name="adj2" fmla="val 50000"/>
          </a:avLst>
        </a:prstGeom>
        <a:solidFill>
          <a:schemeClr val="accent5">
            <a:hueOff val="-4257376"/>
            <a:satOff val="17062"/>
            <a:lumOff val="369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9450000">
        <a:off x="3516254" y="3272283"/>
        <a:ext cx="219699" cy="278271"/>
      </dsp:txXfrm>
    </dsp:sp>
    <dsp:sp modelId="{5A6A4779-4BB7-47E0-9754-EF03201EE819}">
      <dsp:nvSpPr>
        <dsp:cNvPr id="0" name=""/>
        <dsp:cNvSpPr/>
      </dsp:nvSpPr>
      <dsp:spPr>
        <a:xfrm>
          <a:off x="2635746" y="3238624"/>
          <a:ext cx="824507" cy="824507"/>
        </a:xfrm>
        <a:prstGeom prst="ellipse">
          <a:avLst/>
        </a:prstGeom>
        <a:solidFill>
          <a:schemeClr val="accent5">
            <a:hueOff val="-5676501"/>
            <a:satOff val="22749"/>
            <a:lumOff val="49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De lectura</a:t>
          </a:r>
          <a:endParaRPr lang="es-ES" sz="1100" kern="1200" dirty="0"/>
        </a:p>
      </dsp:txBody>
      <dsp:txXfrm>
        <a:off x="2635746" y="3238624"/>
        <a:ext cx="824507" cy="824507"/>
      </dsp:txXfrm>
    </dsp:sp>
    <dsp:sp modelId="{5EFB5C71-3118-4D3A-8097-76723C8224B2}">
      <dsp:nvSpPr>
        <dsp:cNvPr id="0" name=""/>
        <dsp:cNvSpPr/>
      </dsp:nvSpPr>
      <dsp:spPr>
        <a:xfrm rot="12150000">
          <a:off x="2371534" y="3277042"/>
          <a:ext cx="219699" cy="278271"/>
        </a:xfrm>
        <a:prstGeom prst="rightArrow">
          <a:avLst>
            <a:gd name="adj1" fmla="val 60000"/>
            <a:gd name="adj2" fmla="val 50000"/>
          </a:avLst>
        </a:prstGeom>
        <a:solidFill>
          <a:schemeClr val="accent5">
            <a:hueOff val="-5676501"/>
            <a:satOff val="22749"/>
            <a:lumOff val="493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2150000">
        <a:off x="2371534" y="3277042"/>
        <a:ext cx="219699" cy="278271"/>
      </dsp:txXfrm>
    </dsp:sp>
    <dsp:sp modelId="{6283B147-DB6E-4846-B87B-C8FF34CB866C}">
      <dsp:nvSpPr>
        <dsp:cNvPr id="0" name=""/>
        <dsp:cNvSpPr/>
      </dsp:nvSpPr>
      <dsp:spPr>
        <a:xfrm>
          <a:off x="1491026" y="2764465"/>
          <a:ext cx="824507" cy="824507"/>
        </a:xfrm>
        <a:prstGeom prst="ellipse">
          <a:avLst/>
        </a:prstGeom>
        <a:solidFill>
          <a:schemeClr val="accent5">
            <a:hueOff val="-7095626"/>
            <a:satOff val="28436"/>
            <a:lumOff val="61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De Ciencias Naturales</a:t>
          </a:r>
          <a:endParaRPr lang="es-ES" sz="1100" kern="1200" dirty="0"/>
        </a:p>
      </dsp:txBody>
      <dsp:txXfrm>
        <a:off x="1491026" y="2764465"/>
        <a:ext cx="824507" cy="824507"/>
      </dsp:txXfrm>
    </dsp:sp>
    <dsp:sp modelId="{703C8BB0-8791-4350-BC4C-636483C197B2}">
      <dsp:nvSpPr>
        <dsp:cNvPr id="0" name=""/>
        <dsp:cNvSpPr/>
      </dsp:nvSpPr>
      <dsp:spPr>
        <a:xfrm rot="14850000">
          <a:off x="1558730" y="2470968"/>
          <a:ext cx="219699" cy="278271"/>
        </a:xfrm>
        <a:prstGeom prst="rightArrow">
          <a:avLst>
            <a:gd name="adj1" fmla="val 60000"/>
            <a:gd name="adj2" fmla="val 50000"/>
          </a:avLst>
        </a:prstGeom>
        <a:solidFill>
          <a:schemeClr val="accent5">
            <a:hueOff val="-7095626"/>
            <a:satOff val="28436"/>
            <a:lumOff val="61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4850000">
        <a:off x="1558730" y="2470968"/>
        <a:ext cx="219699" cy="278271"/>
      </dsp:txXfrm>
    </dsp:sp>
    <dsp:sp modelId="{8FD7B399-D6F2-48E0-93ED-0BF730BB5EE5}">
      <dsp:nvSpPr>
        <dsp:cNvPr id="0" name=""/>
        <dsp:cNvSpPr/>
      </dsp:nvSpPr>
      <dsp:spPr>
        <a:xfrm>
          <a:off x="1016867" y="1619746"/>
          <a:ext cx="824507" cy="824507"/>
        </a:xfrm>
        <a:prstGeom prst="ellipse">
          <a:avLst/>
        </a:prstGeom>
        <a:solidFill>
          <a:schemeClr val="accent5">
            <a:hueOff val="-8514751"/>
            <a:satOff val="34124"/>
            <a:lumOff val="739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De juego libre</a:t>
          </a:r>
          <a:endParaRPr lang="es-ES" sz="1100" kern="1200" dirty="0"/>
        </a:p>
      </dsp:txBody>
      <dsp:txXfrm>
        <a:off x="1016867" y="1619746"/>
        <a:ext cx="824507" cy="824507"/>
      </dsp:txXfrm>
    </dsp:sp>
    <dsp:sp modelId="{E3CB6E59-F842-40CE-A998-E12473EE0190}">
      <dsp:nvSpPr>
        <dsp:cNvPr id="0" name=""/>
        <dsp:cNvSpPr/>
      </dsp:nvSpPr>
      <dsp:spPr>
        <a:xfrm rot="17550000">
          <a:off x="1553971" y="1326249"/>
          <a:ext cx="219699" cy="278271"/>
        </a:xfrm>
        <a:prstGeom prst="rightArrow">
          <a:avLst>
            <a:gd name="adj1" fmla="val 60000"/>
            <a:gd name="adj2" fmla="val 50000"/>
          </a:avLst>
        </a:prstGeom>
        <a:solidFill>
          <a:schemeClr val="accent5">
            <a:hueOff val="-8514751"/>
            <a:satOff val="34124"/>
            <a:lumOff val="739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7550000">
        <a:off x="1553971" y="1326249"/>
        <a:ext cx="219699" cy="278271"/>
      </dsp:txXfrm>
    </dsp:sp>
    <dsp:sp modelId="{AB72405F-FE88-4278-A451-9C54C2341974}">
      <dsp:nvSpPr>
        <dsp:cNvPr id="0" name=""/>
        <dsp:cNvSpPr/>
      </dsp:nvSpPr>
      <dsp:spPr>
        <a:xfrm>
          <a:off x="1491026" y="475026"/>
          <a:ext cx="824507" cy="824507"/>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R. De descanso</a:t>
          </a:r>
          <a:endParaRPr lang="es-ES" sz="1100" kern="1200" dirty="0"/>
        </a:p>
      </dsp:txBody>
      <dsp:txXfrm>
        <a:off x="1491026" y="475026"/>
        <a:ext cx="824507" cy="824507"/>
      </dsp:txXfrm>
    </dsp:sp>
    <dsp:sp modelId="{08B66A41-8D95-4BE3-BF53-05DD2CE1584E}">
      <dsp:nvSpPr>
        <dsp:cNvPr id="0" name=""/>
        <dsp:cNvSpPr/>
      </dsp:nvSpPr>
      <dsp:spPr>
        <a:xfrm rot="20250000">
          <a:off x="2360045" y="513444"/>
          <a:ext cx="219699" cy="278271"/>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20250000">
        <a:off x="2360045" y="513444"/>
        <a:ext cx="219699" cy="2782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7533D-99F3-432B-8E88-D83D242A6334}">
      <dsp:nvSpPr>
        <dsp:cNvPr id="0" name=""/>
        <dsp:cNvSpPr/>
      </dsp:nvSpPr>
      <dsp:spPr>
        <a:xfrm>
          <a:off x="1584196" y="15"/>
          <a:ext cx="2374505" cy="958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Recursos  espaciales</a:t>
          </a:r>
          <a:endParaRPr lang="es-ES" sz="2300" kern="1200" dirty="0"/>
        </a:p>
      </dsp:txBody>
      <dsp:txXfrm>
        <a:off x="1584196" y="15"/>
        <a:ext cx="2374505" cy="958792"/>
      </dsp:txXfrm>
    </dsp:sp>
    <dsp:sp modelId="{D47CDDDC-E0FC-441C-A062-DF536DAB1BF2}">
      <dsp:nvSpPr>
        <dsp:cNvPr id="0" name=""/>
        <dsp:cNvSpPr/>
      </dsp:nvSpPr>
      <dsp:spPr>
        <a:xfrm>
          <a:off x="1821646" y="958807"/>
          <a:ext cx="266609" cy="715348"/>
        </a:xfrm>
        <a:custGeom>
          <a:avLst/>
          <a:gdLst/>
          <a:ahLst/>
          <a:cxnLst/>
          <a:rect l="0" t="0" r="0" b="0"/>
          <a:pathLst>
            <a:path>
              <a:moveTo>
                <a:pt x="0" y="0"/>
              </a:moveTo>
              <a:lnTo>
                <a:pt x="0" y="715348"/>
              </a:lnTo>
              <a:lnTo>
                <a:pt x="266609" y="715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9681B-F032-438D-9012-F854334C4B2A}">
      <dsp:nvSpPr>
        <dsp:cNvPr id="0" name=""/>
        <dsp:cNvSpPr/>
      </dsp:nvSpPr>
      <dsp:spPr>
        <a:xfrm>
          <a:off x="2088256" y="1224139"/>
          <a:ext cx="1971524" cy="9000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3. Aulas</a:t>
          </a:r>
          <a:endParaRPr lang="es-ES" sz="2600" kern="1200" dirty="0"/>
        </a:p>
      </dsp:txBody>
      <dsp:txXfrm>
        <a:off x="2088256" y="1224139"/>
        <a:ext cx="1971524" cy="90003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314A0D-046E-40A9-881A-E9E8872509AF}">
      <dsp:nvSpPr>
        <dsp:cNvPr id="0" name=""/>
        <dsp:cNvSpPr/>
      </dsp:nvSpPr>
      <dsp:spPr>
        <a:xfrm rot="10800000">
          <a:off x="1175810" y="1167905"/>
          <a:ext cx="4840639" cy="467881"/>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168"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Luces y sombras</a:t>
          </a:r>
          <a:endParaRPr lang="es-ES" sz="2800" kern="1200" dirty="0"/>
        </a:p>
      </dsp:txBody>
      <dsp:txXfrm rot="10800000">
        <a:off x="1175810" y="1167905"/>
        <a:ext cx="4840639" cy="467881"/>
      </dsp:txXfrm>
    </dsp:sp>
    <dsp:sp modelId="{93937C26-CAED-4EB2-A462-B37FB885BB06}">
      <dsp:nvSpPr>
        <dsp:cNvPr id="0" name=""/>
        <dsp:cNvSpPr/>
      </dsp:nvSpPr>
      <dsp:spPr>
        <a:xfrm>
          <a:off x="0" y="735854"/>
          <a:ext cx="1142202" cy="11072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5E2CD-E1E4-425A-B917-3AB5D782D6C1}">
      <dsp:nvSpPr>
        <dsp:cNvPr id="0" name=""/>
        <dsp:cNvSpPr/>
      </dsp:nvSpPr>
      <dsp:spPr>
        <a:xfrm rot="10800000">
          <a:off x="1103774" y="2248019"/>
          <a:ext cx="5030916" cy="443028"/>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168"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Mesas luminosas</a:t>
          </a:r>
          <a:endParaRPr lang="es-ES" sz="2800" kern="1200" dirty="0"/>
        </a:p>
      </dsp:txBody>
      <dsp:txXfrm rot="10800000">
        <a:off x="1103774" y="2248019"/>
        <a:ext cx="5030916" cy="443028"/>
      </dsp:txXfrm>
    </dsp:sp>
    <dsp:sp modelId="{F758A6BC-F264-4215-84DD-73F6EDC90FBF}">
      <dsp:nvSpPr>
        <dsp:cNvPr id="0" name=""/>
        <dsp:cNvSpPr/>
      </dsp:nvSpPr>
      <dsp:spPr>
        <a:xfrm>
          <a:off x="0" y="1959996"/>
          <a:ext cx="1114973" cy="99422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94843-457E-4045-91D0-D0A5245E47ED}">
      <dsp:nvSpPr>
        <dsp:cNvPr id="0" name=""/>
        <dsp:cNvSpPr/>
      </dsp:nvSpPr>
      <dsp:spPr>
        <a:xfrm rot="10800000">
          <a:off x="1247780" y="3400148"/>
          <a:ext cx="4960531" cy="462016"/>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168"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Retroproyector</a:t>
          </a:r>
          <a:endParaRPr lang="es-ES" sz="2800" kern="1200" dirty="0"/>
        </a:p>
      </dsp:txBody>
      <dsp:txXfrm rot="10800000">
        <a:off x="1247780" y="3400148"/>
        <a:ext cx="4960531" cy="462016"/>
      </dsp:txXfrm>
    </dsp:sp>
    <dsp:sp modelId="{DBF9BF1C-EDDC-4657-BBA4-D52C86BD4268}">
      <dsp:nvSpPr>
        <dsp:cNvPr id="0" name=""/>
        <dsp:cNvSpPr/>
      </dsp:nvSpPr>
      <dsp:spPr>
        <a:xfrm>
          <a:off x="0" y="3040111"/>
          <a:ext cx="1159185" cy="115918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CDD38-38D4-4D9A-9AF9-90C422F21EC6}">
      <dsp:nvSpPr>
        <dsp:cNvPr id="0" name=""/>
        <dsp:cNvSpPr/>
      </dsp:nvSpPr>
      <dsp:spPr>
        <a:xfrm rot="10800000">
          <a:off x="1247818" y="4624285"/>
          <a:ext cx="5067300" cy="440629"/>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168" tIns="83820" rIns="156464" bIns="83820" numCol="1" spcCol="1270" anchor="ctr" anchorCtr="0">
          <a:noAutofit/>
        </a:bodyPr>
        <a:lstStyle/>
        <a:p>
          <a:pPr lvl="0" algn="ctr" defTabSz="977900">
            <a:lnSpc>
              <a:spcPct val="90000"/>
            </a:lnSpc>
            <a:spcBef>
              <a:spcPct val="0"/>
            </a:spcBef>
            <a:spcAft>
              <a:spcPct val="35000"/>
            </a:spcAft>
          </a:pPr>
          <a:r>
            <a:rPr lang="es-ES" sz="2200" kern="1200" dirty="0" smtClean="0"/>
            <a:t>Colgantes con elementos naturales</a:t>
          </a:r>
          <a:endParaRPr lang="es-ES" sz="2200" kern="1200" dirty="0"/>
        </a:p>
      </dsp:txBody>
      <dsp:txXfrm rot="10800000">
        <a:off x="1247818" y="4624285"/>
        <a:ext cx="5067300" cy="440629"/>
      </dsp:txXfrm>
    </dsp:sp>
    <dsp:sp modelId="{1621187C-EBB5-4770-AE57-2350066FA671}">
      <dsp:nvSpPr>
        <dsp:cNvPr id="0" name=""/>
        <dsp:cNvSpPr/>
      </dsp:nvSpPr>
      <dsp:spPr>
        <a:xfrm>
          <a:off x="95673" y="4301811"/>
          <a:ext cx="1159185" cy="115918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D8ADE6-8A8B-44E9-A93A-2B6C95AD5E70}">
      <dsp:nvSpPr>
        <dsp:cNvPr id="0" name=""/>
        <dsp:cNvSpPr/>
      </dsp:nvSpPr>
      <dsp:spPr>
        <a:xfrm rot="10800000">
          <a:off x="1391798" y="375813"/>
          <a:ext cx="5075927" cy="552517"/>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21"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Espejos</a:t>
          </a:r>
          <a:endParaRPr lang="es-ES" sz="2800" kern="1200" dirty="0"/>
        </a:p>
      </dsp:txBody>
      <dsp:txXfrm rot="10800000">
        <a:off x="1391798" y="375813"/>
        <a:ext cx="5075927" cy="552517"/>
      </dsp:txXfrm>
    </dsp:sp>
    <dsp:sp modelId="{B4948F1B-7547-4BDF-AE10-856F2CD8B2FE}">
      <dsp:nvSpPr>
        <dsp:cNvPr id="0" name=""/>
        <dsp:cNvSpPr/>
      </dsp:nvSpPr>
      <dsp:spPr>
        <a:xfrm>
          <a:off x="239687" y="87786"/>
          <a:ext cx="1164191" cy="117000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80187-C519-42A9-9C27-A7E7FAAF1659}">
      <dsp:nvSpPr>
        <dsp:cNvPr id="0" name=""/>
        <dsp:cNvSpPr/>
      </dsp:nvSpPr>
      <dsp:spPr>
        <a:xfrm rot="10800000">
          <a:off x="1573228" y="1716065"/>
          <a:ext cx="4947924" cy="603969"/>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21"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Materiales de la naturaleza</a:t>
          </a:r>
          <a:endParaRPr lang="es-ES" sz="2800" kern="1200" dirty="0"/>
        </a:p>
      </dsp:txBody>
      <dsp:txXfrm rot="10800000">
        <a:off x="1573228" y="1716065"/>
        <a:ext cx="4947924" cy="603969"/>
      </dsp:txXfrm>
    </dsp:sp>
    <dsp:sp modelId="{31CD5902-C7E6-468D-BA0B-C8B5B51F734D}">
      <dsp:nvSpPr>
        <dsp:cNvPr id="0" name=""/>
        <dsp:cNvSpPr/>
      </dsp:nvSpPr>
      <dsp:spPr>
        <a:xfrm>
          <a:off x="246096" y="1417010"/>
          <a:ext cx="1307786" cy="124854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3E9D0-BE92-4C99-8B69-CC03BA958FEE}">
      <dsp:nvSpPr>
        <dsp:cNvPr id="0" name=""/>
        <dsp:cNvSpPr/>
      </dsp:nvSpPr>
      <dsp:spPr>
        <a:xfrm rot="10800000">
          <a:off x="1607820" y="3135673"/>
          <a:ext cx="4947924" cy="55251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21"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Instrumentos de música</a:t>
          </a:r>
          <a:endParaRPr lang="es-ES" sz="2800" kern="1200" dirty="0"/>
        </a:p>
      </dsp:txBody>
      <dsp:txXfrm rot="10800000">
        <a:off x="1607820" y="3135673"/>
        <a:ext cx="4947924" cy="552510"/>
      </dsp:txXfrm>
    </dsp:sp>
    <dsp:sp modelId="{D92E7F80-41A5-4CDB-A026-45B90795C469}">
      <dsp:nvSpPr>
        <dsp:cNvPr id="0" name=""/>
        <dsp:cNvSpPr/>
      </dsp:nvSpPr>
      <dsp:spPr>
        <a:xfrm>
          <a:off x="191760" y="2817853"/>
          <a:ext cx="1385592" cy="119774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6837B-81F4-4D50-8A05-925C5844B441}">
      <dsp:nvSpPr>
        <dsp:cNvPr id="0" name=""/>
        <dsp:cNvSpPr/>
      </dsp:nvSpPr>
      <dsp:spPr>
        <a:xfrm rot="10800000">
          <a:off x="1585628" y="4624291"/>
          <a:ext cx="4947924" cy="494648"/>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21" tIns="106680" rIns="199136" bIns="106680" numCol="1" spcCol="1270" anchor="ctr" anchorCtr="0">
          <a:noAutofit/>
        </a:bodyPr>
        <a:lstStyle/>
        <a:p>
          <a:pPr lvl="0" algn="ctr" defTabSz="1244600">
            <a:lnSpc>
              <a:spcPct val="90000"/>
            </a:lnSpc>
            <a:spcBef>
              <a:spcPct val="0"/>
            </a:spcBef>
            <a:spcAft>
              <a:spcPct val="35000"/>
            </a:spcAft>
          </a:pPr>
          <a:r>
            <a:rPr lang="es-ES" sz="2800" kern="1200" dirty="0" smtClean="0"/>
            <a:t>Construcciones</a:t>
          </a:r>
          <a:endParaRPr lang="es-ES" sz="2800" kern="1200" dirty="0"/>
        </a:p>
      </dsp:txBody>
      <dsp:txXfrm rot="10800000">
        <a:off x="1585628" y="4624291"/>
        <a:ext cx="4947924" cy="494648"/>
      </dsp:txXfrm>
    </dsp:sp>
    <dsp:sp modelId="{0437EE94-F6CC-4EEE-8074-637BA3A8F926}">
      <dsp:nvSpPr>
        <dsp:cNvPr id="0" name=""/>
        <dsp:cNvSpPr/>
      </dsp:nvSpPr>
      <dsp:spPr>
        <a:xfrm>
          <a:off x="239689" y="4285816"/>
          <a:ext cx="1357386" cy="117518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40E237-4199-422F-8C6B-476628A8D7E6}" type="datetimeFigureOut">
              <a:rPr lang="es-ES" smtClean="0"/>
              <a:pPr/>
              <a:t>02/02/2014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9738DA-D654-4E0E-B427-BE238C9E693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0E237-4199-422F-8C6B-476628A8D7E6}" type="datetimeFigureOut">
              <a:rPr lang="es-ES" smtClean="0"/>
              <a:pPr/>
              <a:t>02/02/2014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738DA-D654-4E0E-B427-BE238C9E693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gif"/><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jpeg"/><Relationship Id="rId18" Type="http://schemas.openxmlformats.org/officeDocument/2006/relationships/image" Target="../media/image18.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4.bp.blogspot.com/-VdZ-un-c03s/UeGXO8TaCwI/AAAAAAAAAvc/s06KJSWM0Pc/s1600/pistoia+274.jpg" TargetMode="External"/><Relationship Id="rId17" Type="http://schemas.openxmlformats.org/officeDocument/2006/relationships/hyperlink" Target="http://2.bp.blogspot.com/-1wLyHZYWELY/UeGV5omz2RI/AAAAAAAAArw/0y46jg9SZRA/s1600/pistoia+279.jpg" TargetMode="External"/><Relationship Id="rId2" Type="http://schemas.openxmlformats.org/officeDocument/2006/relationships/image" Target="../media/image1.gif"/><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14.jpeg"/><Relationship Id="rId5" Type="http://schemas.openxmlformats.org/officeDocument/2006/relationships/diagramQuickStyle" Target="../diagrams/quickStyle5.xml"/><Relationship Id="rId15" Type="http://schemas.openxmlformats.org/officeDocument/2006/relationships/image" Target="../media/image16.jpeg"/><Relationship Id="rId10" Type="http://schemas.openxmlformats.org/officeDocument/2006/relationships/image" Target="../media/image13.jpeg"/><Relationship Id="rId4" Type="http://schemas.openxmlformats.org/officeDocument/2006/relationships/diagramLayout" Target="../diagrams/layout5.xml"/><Relationship Id="rId9" Type="http://schemas.openxmlformats.org/officeDocument/2006/relationships/hyperlink" Target="http://1.bp.blogspot.com/-dEl8bSphNRc/UeGWjW_RibI/AAAAAAAAAtY/tn00BrRh47g/s1600/pistoia+037.jpg" TargetMode="External"/><Relationship Id="rId14" Type="http://schemas.openxmlformats.org/officeDocument/2006/relationships/hyperlink" Target="http://3.bp.blogspot.com/-oufWyfIBtK4/UeGW34u9KvI/AAAAAAAAAuQ/xFM4r2TN6aI/s1600/pistoia+116.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www.youtube.com/watch?v=BFNi0TcVKT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Subtítulo"/>
          <p:cNvSpPr>
            <a:spLocks noGrp="1"/>
          </p:cNvSpPr>
          <p:nvPr>
            <p:ph type="subTitle" idx="1"/>
          </p:nvPr>
        </p:nvSpPr>
        <p:spPr>
          <a:xfrm>
            <a:off x="1979712" y="260648"/>
            <a:ext cx="6400800" cy="397544"/>
          </a:xfrm>
        </p:spPr>
        <p:txBody>
          <a:bodyPr>
            <a:noAutofit/>
          </a:bodyPr>
          <a:lstStyle/>
          <a:p>
            <a:r>
              <a:rPr lang="es-ES" b="1" dirty="0" smtClean="0">
                <a:solidFill>
                  <a:schemeClr val="bg1"/>
                </a:solidFill>
                <a:latin typeface="Viner Hand ITC" pitchFamily="66" charset="0"/>
              </a:rPr>
              <a:t>LAS FUENTES DE REGGIO</a:t>
            </a:r>
            <a:endParaRPr lang="es-ES" b="1" dirty="0">
              <a:solidFill>
                <a:schemeClr val="bg1"/>
              </a:solidFill>
              <a:latin typeface="Viner Hand ITC" pitchFamily="66" charset="0"/>
            </a:endParaRPr>
          </a:p>
        </p:txBody>
      </p:sp>
      <p:sp>
        <p:nvSpPr>
          <p:cNvPr id="4" name="3 CuadroTexto"/>
          <p:cNvSpPr txBox="1"/>
          <p:nvPr/>
        </p:nvSpPr>
        <p:spPr>
          <a:xfrm rot="1193092">
            <a:off x="1680490" y="1526091"/>
            <a:ext cx="1170640" cy="461665"/>
          </a:xfrm>
          <a:prstGeom prst="rect">
            <a:avLst/>
          </a:prstGeom>
          <a:noFill/>
        </p:spPr>
        <p:txBody>
          <a:bodyPr wrap="square" rtlCol="0">
            <a:spAutoFit/>
          </a:bodyPr>
          <a:lstStyle/>
          <a:p>
            <a:r>
              <a:rPr lang="es-ES" sz="2400" dirty="0" smtClean="0">
                <a:solidFill>
                  <a:srgbClr val="FFFF00"/>
                </a:solidFill>
              </a:rPr>
              <a:t>PIAGET</a:t>
            </a:r>
            <a:endParaRPr lang="es-ES" sz="2400" dirty="0">
              <a:solidFill>
                <a:srgbClr val="FFFF00"/>
              </a:solidFill>
            </a:endParaRPr>
          </a:p>
        </p:txBody>
      </p:sp>
      <p:sp>
        <p:nvSpPr>
          <p:cNvPr id="5" name="4 CuadroTexto"/>
          <p:cNvSpPr txBox="1"/>
          <p:nvPr/>
        </p:nvSpPr>
        <p:spPr>
          <a:xfrm>
            <a:off x="5940152" y="2852936"/>
            <a:ext cx="1944216" cy="461665"/>
          </a:xfrm>
          <a:prstGeom prst="rect">
            <a:avLst/>
          </a:prstGeom>
          <a:noFill/>
        </p:spPr>
        <p:txBody>
          <a:bodyPr wrap="square" rtlCol="0">
            <a:spAutoFit/>
          </a:bodyPr>
          <a:lstStyle/>
          <a:p>
            <a:r>
              <a:rPr lang="es-ES" sz="2400" dirty="0" smtClean="0">
                <a:solidFill>
                  <a:srgbClr val="66FFFF"/>
                </a:solidFill>
              </a:rPr>
              <a:t>VIGOTSKY</a:t>
            </a:r>
            <a:endParaRPr lang="es-ES" sz="2400" dirty="0">
              <a:solidFill>
                <a:srgbClr val="66FFFF"/>
              </a:solidFill>
            </a:endParaRPr>
          </a:p>
        </p:txBody>
      </p:sp>
      <p:sp>
        <p:nvSpPr>
          <p:cNvPr id="7" name="6 CuadroTexto"/>
          <p:cNvSpPr txBox="1"/>
          <p:nvPr/>
        </p:nvSpPr>
        <p:spPr>
          <a:xfrm rot="1286732">
            <a:off x="2771800" y="5733256"/>
            <a:ext cx="2160240" cy="461665"/>
          </a:xfrm>
          <a:prstGeom prst="rect">
            <a:avLst/>
          </a:prstGeom>
          <a:noFill/>
        </p:spPr>
        <p:txBody>
          <a:bodyPr wrap="square" rtlCol="0">
            <a:spAutoFit/>
          </a:bodyPr>
          <a:lstStyle/>
          <a:p>
            <a:r>
              <a:rPr lang="es-ES_tradnl" sz="2400" dirty="0" smtClean="0">
                <a:solidFill>
                  <a:srgbClr val="92D050"/>
                </a:solidFill>
              </a:rPr>
              <a:t>ROUSSEAU</a:t>
            </a:r>
            <a:endParaRPr lang="es-ES" sz="2400" dirty="0">
              <a:solidFill>
                <a:srgbClr val="92D050"/>
              </a:solidFill>
            </a:endParaRPr>
          </a:p>
        </p:txBody>
      </p:sp>
      <p:sp>
        <p:nvSpPr>
          <p:cNvPr id="8" name="7 CuadroTexto"/>
          <p:cNvSpPr txBox="1"/>
          <p:nvPr/>
        </p:nvSpPr>
        <p:spPr>
          <a:xfrm>
            <a:off x="5156501" y="1769634"/>
            <a:ext cx="1908212" cy="461665"/>
          </a:xfrm>
          <a:prstGeom prst="rect">
            <a:avLst/>
          </a:prstGeom>
          <a:noFill/>
        </p:spPr>
        <p:txBody>
          <a:bodyPr wrap="square" rtlCol="0">
            <a:spAutoFit/>
          </a:bodyPr>
          <a:lstStyle/>
          <a:p>
            <a:r>
              <a:rPr lang="es-ES_tradnl" sz="2400" dirty="0" smtClean="0">
                <a:solidFill>
                  <a:schemeClr val="accent6"/>
                </a:solidFill>
              </a:rPr>
              <a:t>PESTALOZZI</a:t>
            </a:r>
            <a:endParaRPr lang="es-ES" sz="2400" dirty="0">
              <a:solidFill>
                <a:schemeClr val="accent6"/>
              </a:solidFill>
            </a:endParaRPr>
          </a:p>
        </p:txBody>
      </p:sp>
      <p:sp>
        <p:nvSpPr>
          <p:cNvPr id="12" name="11 Rectángulo"/>
          <p:cNvSpPr/>
          <p:nvPr/>
        </p:nvSpPr>
        <p:spPr>
          <a:xfrm>
            <a:off x="6778616" y="4829949"/>
            <a:ext cx="1289648" cy="461665"/>
          </a:xfrm>
          <a:prstGeom prst="rect">
            <a:avLst/>
          </a:prstGeom>
        </p:spPr>
        <p:txBody>
          <a:bodyPr wrap="none">
            <a:spAutoFit/>
          </a:bodyPr>
          <a:lstStyle/>
          <a:p>
            <a:r>
              <a:rPr lang="es-ES_tradnl" sz="2400" i="1" dirty="0" smtClean="0">
                <a:solidFill>
                  <a:srgbClr val="92D050"/>
                </a:solidFill>
              </a:rPr>
              <a:t>FROEBEL</a:t>
            </a:r>
            <a:endParaRPr lang="es-ES" sz="2400" dirty="0">
              <a:solidFill>
                <a:srgbClr val="92D050"/>
              </a:solidFill>
            </a:endParaRPr>
          </a:p>
        </p:txBody>
      </p:sp>
      <p:sp>
        <p:nvSpPr>
          <p:cNvPr id="13" name="12 Rectángulo"/>
          <p:cNvSpPr/>
          <p:nvPr/>
        </p:nvSpPr>
        <p:spPr>
          <a:xfrm rot="1083104">
            <a:off x="5040830" y="4255976"/>
            <a:ext cx="1220206" cy="461665"/>
          </a:xfrm>
          <a:prstGeom prst="rect">
            <a:avLst/>
          </a:prstGeom>
        </p:spPr>
        <p:txBody>
          <a:bodyPr wrap="none">
            <a:spAutoFit/>
          </a:bodyPr>
          <a:lstStyle/>
          <a:p>
            <a:r>
              <a:rPr lang="es-ES_tradnl" sz="2400" dirty="0" smtClean="0">
                <a:solidFill>
                  <a:srgbClr val="FFFF00"/>
                </a:solidFill>
              </a:rPr>
              <a:t>FREINET</a:t>
            </a:r>
            <a:endParaRPr lang="es-ES" sz="2400" dirty="0">
              <a:solidFill>
                <a:srgbClr val="FFFF00"/>
              </a:solidFill>
            </a:endParaRPr>
          </a:p>
        </p:txBody>
      </p:sp>
      <p:sp>
        <p:nvSpPr>
          <p:cNvPr id="14" name="13 Rectángulo"/>
          <p:cNvSpPr/>
          <p:nvPr/>
        </p:nvSpPr>
        <p:spPr>
          <a:xfrm rot="20874501">
            <a:off x="3358503" y="4553413"/>
            <a:ext cx="1037463" cy="461665"/>
          </a:xfrm>
          <a:prstGeom prst="rect">
            <a:avLst/>
          </a:prstGeom>
        </p:spPr>
        <p:txBody>
          <a:bodyPr wrap="none">
            <a:spAutoFit/>
          </a:bodyPr>
          <a:lstStyle/>
          <a:p>
            <a:r>
              <a:rPr lang="es-ES_tradnl" sz="2400" dirty="0">
                <a:solidFill>
                  <a:prstClr val="black"/>
                </a:solidFill>
              </a:rPr>
              <a:t>FREIRE</a:t>
            </a:r>
            <a:endParaRPr lang="es-ES" sz="2400" dirty="0"/>
          </a:p>
        </p:txBody>
      </p:sp>
      <p:sp>
        <p:nvSpPr>
          <p:cNvPr id="15" name="14 Rectángulo"/>
          <p:cNvSpPr/>
          <p:nvPr/>
        </p:nvSpPr>
        <p:spPr>
          <a:xfrm rot="1833661">
            <a:off x="4345655" y="2285971"/>
            <a:ext cx="776175" cy="461665"/>
          </a:xfrm>
          <a:prstGeom prst="rect">
            <a:avLst/>
          </a:prstGeom>
        </p:spPr>
        <p:txBody>
          <a:bodyPr wrap="none">
            <a:spAutoFit/>
          </a:bodyPr>
          <a:lstStyle/>
          <a:p>
            <a:r>
              <a:rPr lang="es-ES_tradnl" sz="2400" dirty="0">
                <a:solidFill>
                  <a:srgbClr val="92D050"/>
                </a:solidFill>
              </a:rPr>
              <a:t>KLEE</a:t>
            </a:r>
            <a:endParaRPr lang="es-ES" sz="2400" dirty="0">
              <a:solidFill>
                <a:srgbClr val="92D050"/>
              </a:solidFill>
            </a:endParaRPr>
          </a:p>
        </p:txBody>
      </p:sp>
      <p:sp>
        <p:nvSpPr>
          <p:cNvPr id="16" name="15 Rectángulo"/>
          <p:cNvSpPr/>
          <p:nvPr/>
        </p:nvSpPr>
        <p:spPr>
          <a:xfrm rot="19660464">
            <a:off x="7397434" y="5827683"/>
            <a:ext cx="1273234" cy="461665"/>
          </a:xfrm>
          <a:prstGeom prst="rect">
            <a:avLst/>
          </a:prstGeom>
        </p:spPr>
        <p:txBody>
          <a:bodyPr wrap="none">
            <a:spAutoFit/>
          </a:bodyPr>
          <a:lstStyle/>
          <a:p>
            <a:r>
              <a:rPr lang="es-ES_tradnl" sz="2400" i="1" dirty="0">
                <a:solidFill>
                  <a:srgbClr val="66FFFF"/>
                </a:solidFill>
              </a:rPr>
              <a:t>WALLON</a:t>
            </a:r>
            <a:endParaRPr lang="es-ES" sz="2400" dirty="0">
              <a:solidFill>
                <a:srgbClr val="66FFFF"/>
              </a:solidFill>
            </a:endParaRPr>
          </a:p>
        </p:txBody>
      </p:sp>
      <p:sp>
        <p:nvSpPr>
          <p:cNvPr id="17" name="16 Rectángulo"/>
          <p:cNvSpPr/>
          <p:nvPr/>
        </p:nvSpPr>
        <p:spPr>
          <a:xfrm rot="21033732">
            <a:off x="2790311" y="2285971"/>
            <a:ext cx="1231427" cy="461665"/>
          </a:xfrm>
          <a:prstGeom prst="rect">
            <a:avLst/>
          </a:prstGeom>
        </p:spPr>
        <p:txBody>
          <a:bodyPr wrap="none">
            <a:spAutoFit/>
          </a:bodyPr>
          <a:lstStyle/>
          <a:p>
            <a:r>
              <a:rPr lang="es-ES_tradnl" sz="2400" i="1" dirty="0">
                <a:solidFill>
                  <a:srgbClr val="FF0000"/>
                </a:solidFill>
              </a:rPr>
              <a:t>BRUNER</a:t>
            </a:r>
            <a:endParaRPr lang="es-ES" sz="2400" dirty="0">
              <a:solidFill>
                <a:srgbClr val="FF0000"/>
              </a:solidFill>
            </a:endParaRPr>
          </a:p>
        </p:txBody>
      </p:sp>
      <p:sp>
        <p:nvSpPr>
          <p:cNvPr id="18" name="17 Rectángulo"/>
          <p:cNvSpPr/>
          <p:nvPr/>
        </p:nvSpPr>
        <p:spPr>
          <a:xfrm rot="20476234">
            <a:off x="1723756" y="4417080"/>
            <a:ext cx="1217513" cy="461665"/>
          </a:xfrm>
          <a:prstGeom prst="rect">
            <a:avLst/>
          </a:prstGeom>
        </p:spPr>
        <p:txBody>
          <a:bodyPr wrap="none">
            <a:spAutoFit/>
          </a:bodyPr>
          <a:lstStyle/>
          <a:p>
            <a:r>
              <a:rPr lang="es-ES_tradnl" sz="2400" i="1" dirty="0">
                <a:solidFill>
                  <a:srgbClr val="FF0000"/>
                </a:solidFill>
              </a:rPr>
              <a:t>FROMM</a:t>
            </a:r>
            <a:endParaRPr lang="es-ES" sz="2400" dirty="0">
              <a:solidFill>
                <a:srgbClr val="FF0000"/>
              </a:solidFill>
            </a:endParaRPr>
          </a:p>
        </p:txBody>
      </p:sp>
      <p:sp>
        <p:nvSpPr>
          <p:cNvPr id="19" name="18 Rectángulo"/>
          <p:cNvSpPr/>
          <p:nvPr/>
        </p:nvSpPr>
        <p:spPr>
          <a:xfrm rot="20069820">
            <a:off x="6097015" y="3728857"/>
            <a:ext cx="2573653" cy="461665"/>
          </a:xfrm>
          <a:prstGeom prst="rect">
            <a:avLst/>
          </a:prstGeom>
        </p:spPr>
        <p:txBody>
          <a:bodyPr wrap="none">
            <a:spAutoFit/>
          </a:bodyPr>
          <a:lstStyle/>
          <a:p>
            <a:r>
              <a:rPr lang="es-ES_tradnl" sz="2400" i="1" dirty="0">
                <a:solidFill>
                  <a:srgbClr val="FF0000"/>
                </a:solidFill>
              </a:rPr>
              <a:t>BRONFENBBRENER</a:t>
            </a:r>
            <a:endParaRPr lang="es-ES" sz="2400" dirty="0">
              <a:solidFill>
                <a:srgbClr val="FF0000"/>
              </a:solidFill>
            </a:endParaRPr>
          </a:p>
        </p:txBody>
      </p:sp>
      <p:sp>
        <p:nvSpPr>
          <p:cNvPr id="20" name="19 Rectángulo"/>
          <p:cNvSpPr/>
          <p:nvPr/>
        </p:nvSpPr>
        <p:spPr>
          <a:xfrm>
            <a:off x="4839706" y="5221027"/>
            <a:ext cx="1428596" cy="461665"/>
          </a:xfrm>
          <a:prstGeom prst="rect">
            <a:avLst/>
          </a:prstGeom>
        </p:spPr>
        <p:txBody>
          <a:bodyPr wrap="none">
            <a:spAutoFit/>
          </a:bodyPr>
          <a:lstStyle/>
          <a:p>
            <a:r>
              <a:rPr lang="es-ES_tradnl" sz="2400" i="1" dirty="0">
                <a:solidFill>
                  <a:schemeClr val="accent6"/>
                </a:solidFill>
              </a:rPr>
              <a:t>GARDNER</a:t>
            </a:r>
            <a:endParaRPr lang="es-ES" sz="2400" dirty="0">
              <a:solidFill>
                <a:schemeClr val="accent6"/>
              </a:solidFill>
            </a:endParaRPr>
          </a:p>
        </p:txBody>
      </p:sp>
      <p:sp>
        <p:nvSpPr>
          <p:cNvPr id="21" name="20 Rectángulo"/>
          <p:cNvSpPr/>
          <p:nvPr/>
        </p:nvSpPr>
        <p:spPr>
          <a:xfrm rot="2890065">
            <a:off x="5418358" y="6003240"/>
            <a:ext cx="1086323" cy="461665"/>
          </a:xfrm>
          <a:prstGeom prst="rect">
            <a:avLst/>
          </a:prstGeom>
        </p:spPr>
        <p:txBody>
          <a:bodyPr wrap="none">
            <a:spAutoFit/>
          </a:bodyPr>
          <a:lstStyle/>
          <a:p>
            <a:r>
              <a:rPr lang="es-ES_tradnl" sz="2400" i="1" dirty="0">
                <a:solidFill>
                  <a:srgbClr val="FF33CC"/>
                </a:solidFill>
              </a:rPr>
              <a:t>KAGAN</a:t>
            </a:r>
            <a:endParaRPr lang="es-ES" sz="2400" dirty="0">
              <a:solidFill>
                <a:srgbClr val="FF33CC"/>
              </a:solidFill>
            </a:endParaRPr>
          </a:p>
        </p:txBody>
      </p:sp>
      <p:sp>
        <p:nvSpPr>
          <p:cNvPr id="22" name="21 Rectángulo"/>
          <p:cNvSpPr/>
          <p:nvPr/>
        </p:nvSpPr>
        <p:spPr>
          <a:xfrm>
            <a:off x="3366384" y="3655811"/>
            <a:ext cx="1293944" cy="461665"/>
          </a:xfrm>
          <a:prstGeom prst="rect">
            <a:avLst/>
          </a:prstGeom>
        </p:spPr>
        <p:txBody>
          <a:bodyPr wrap="none">
            <a:spAutoFit/>
          </a:bodyPr>
          <a:lstStyle/>
          <a:p>
            <a:r>
              <a:rPr lang="es-ES_tradnl" sz="2400" i="1" dirty="0">
                <a:solidFill>
                  <a:schemeClr val="tx2">
                    <a:lumMod val="60000"/>
                    <a:lumOff val="40000"/>
                  </a:schemeClr>
                </a:solidFill>
              </a:rPr>
              <a:t>SHAFFER</a:t>
            </a:r>
            <a:endParaRPr lang="es-ES" sz="2400" dirty="0">
              <a:solidFill>
                <a:schemeClr val="tx2">
                  <a:lumMod val="60000"/>
                  <a:lumOff val="40000"/>
                </a:schemeClr>
              </a:solidFill>
            </a:endParaRPr>
          </a:p>
        </p:txBody>
      </p:sp>
      <p:sp>
        <p:nvSpPr>
          <p:cNvPr id="23" name="22 Rectángulo"/>
          <p:cNvSpPr/>
          <p:nvPr/>
        </p:nvSpPr>
        <p:spPr>
          <a:xfrm rot="1478182">
            <a:off x="7182601" y="2345975"/>
            <a:ext cx="1444626" cy="461665"/>
          </a:xfrm>
          <a:prstGeom prst="rect">
            <a:avLst/>
          </a:prstGeom>
        </p:spPr>
        <p:txBody>
          <a:bodyPr wrap="none">
            <a:spAutoFit/>
          </a:bodyPr>
          <a:lstStyle/>
          <a:p>
            <a:r>
              <a:rPr lang="es-ES_tradnl" sz="2400" i="1" dirty="0">
                <a:solidFill>
                  <a:srgbClr val="FF33CC"/>
                </a:solidFill>
              </a:rPr>
              <a:t>EDELMAN</a:t>
            </a:r>
            <a:endParaRPr lang="es-ES" sz="2400" dirty="0">
              <a:solidFill>
                <a:srgbClr val="FF33CC"/>
              </a:solidFill>
            </a:endParaRPr>
          </a:p>
        </p:txBody>
      </p:sp>
      <p:sp>
        <p:nvSpPr>
          <p:cNvPr id="24" name="23 Rectángulo"/>
          <p:cNvSpPr/>
          <p:nvPr/>
        </p:nvSpPr>
        <p:spPr>
          <a:xfrm rot="17681410">
            <a:off x="1746048" y="5427573"/>
            <a:ext cx="1247457" cy="461665"/>
          </a:xfrm>
          <a:prstGeom prst="rect">
            <a:avLst/>
          </a:prstGeom>
        </p:spPr>
        <p:txBody>
          <a:bodyPr wrap="none">
            <a:spAutoFit/>
          </a:bodyPr>
          <a:lstStyle/>
          <a:p>
            <a:r>
              <a:rPr lang="es-ES_tradnl" sz="2400" dirty="0">
                <a:solidFill>
                  <a:srgbClr val="FFFF00"/>
                </a:solidFill>
              </a:rPr>
              <a:t>PICASSO</a:t>
            </a:r>
            <a:endParaRPr lang="es-ES" sz="2400" dirty="0">
              <a:solidFill>
                <a:srgbClr val="FFFF00"/>
              </a:solidFill>
            </a:endParaRPr>
          </a:p>
        </p:txBody>
      </p:sp>
      <p:sp>
        <p:nvSpPr>
          <p:cNvPr id="25" name="24 Rectángulo"/>
          <p:cNvSpPr/>
          <p:nvPr/>
        </p:nvSpPr>
        <p:spPr>
          <a:xfrm rot="553022">
            <a:off x="3966754" y="2884428"/>
            <a:ext cx="1877630" cy="461665"/>
          </a:xfrm>
          <a:prstGeom prst="rect">
            <a:avLst/>
          </a:prstGeom>
        </p:spPr>
        <p:txBody>
          <a:bodyPr wrap="none">
            <a:spAutoFit/>
          </a:bodyPr>
          <a:lstStyle/>
          <a:p>
            <a:r>
              <a:rPr lang="es-ES_tradnl" sz="2400" dirty="0">
                <a:solidFill>
                  <a:prstClr val="black"/>
                </a:solidFill>
              </a:rPr>
              <a:t>MONTESSORI</a:t>
            </a:r>
            <a:endParaRPr lang="es-ES" sz="2400" dirty="0"/>
          </a:p>
        </p:txBody>
      </p:sp>
      <p:sp>
        <p:nvSpPr>
          <p:cNvPr id="26" name="25 Rectángulo"/>
          <p:cNvSpPr/>
          <p:nvPr/>
        </p:nvSpPr>
        <p:spPr>
          <a:xfrm rot="688435">
            <a:off x="1703757" y="3087729"/>
            <a:ext cx="1646220" cy="461665"/>
          </a:xfrm>
          <a:prstGeom prst="rect">
            <a:avLst/>
          </a:prstGeom>
        </p:spPr>
        <p:txBody>
          <a:bodyPr wrap="none">
            <a:spAutoFit/>
          </a:bodyPr>
          <a:lstStyle/>
          <a:p>
            <a:r>
              <a:rPr lang="es-ES_tradnl" sz="2400" dirty="0">
                <a:solidFill>
                  <a:srgbClr val="FF33CC"/>
                </a:solidFill>
              </a:rPr>
              <a:t>HEIDEGGER</a:t>
            </a:r>
            <a:endParaRPr lang="es-ES" sz="2400" dirty="0">
              <a:solidFill>
                <a:srgbClr val="FF33CC"/>
              </a:solidFill>
            </a:endParaRPr>
          </a:p>
        </p:txBody>
      </p:sp>
      <p:sp>
        <p:nvSpPr>
          <p:cNvPr id="27" name="26 Rectángulo"/>
          <p:cNvSpPr/>
          <p:nvPr/>
        </p:nvSpPr>
        <p:spPr>
          <a:xfrm>
            <a:off x="4257491" y="1423958"/>
            <a:ext cx="952505" cy="461665"/>
          </a:xfrm>
          <a:prstGeom prst="rect">
            <a:avLst/>
          </a:prstGeom>
        </p:spPr>
        <p:txBody>
          <a:bodyPr wrap="none">
            <a:spAutoFit/>
          </a:bodyPr>
          <a:lstStyle/>
          <a:p>
            <a:r>
              <a:rPr lang="es-ES_tradnl" sz="2400" dirty="0">
                <a:solidFill>
                  <a:prstClr val="black"/>
                </a:solidFill>
              </a:rPr>
              <a:t>MARX</a:t>
            </a:r>
            <a:endParaRPr lang="es-ES" sz="2400" dirty="0"/>
          </a:p>
        </p:txBody>
      </p:sp>
      <p:sp>
        <p:nvSpPr>
          <p:cNvPr id="28" name="27 Rectángulo"/>
          <p:cNvSpPr/>
          <p:nvPr/>
        </p:nvSpPr>
        <p:spPr>
          <a:xfrm rot="19952826">
            <a:off x="7523114" y="1627470"/>
            <a:ext cx="1133195" cy="461665"/>
          </a:xfrm>
          <a:prstGeom prst="rect">
            <a:avLst/>
          </a:prstGeom>
        </p:spPr>
        <p:txBody>
          <a:bodyPr wrap="none">
            <a:spAutoFit/>
          </a:bodyPr>
          <a:lstStyle/>
          <a:p>
            <a:r>
              <a:rPr lang="es-ES_tradnl" sz="2400" dirty="0">
                <a:solidFill>
                  <a:schemeClr val="tx2">
                    <a:lumMod val="60000"/>
                    <a:lumOff val="40000"/>
                  </a:schemeClr>
                </a:solidFill>
              </a:rPr>
              <a:t>SARTRE</a:t>
            </a:r>
            <a:endParaRPr lang="es-ES" sz="2400" dirty="0">
              <a:solidFill>
                <a:schemeClr val="tx2">
                  <a:lumMod val="60000"/>
                  <a:lumOff val="40000"/>
                </a:schemeClr>
              </a:solidFill>
            </a:endParaRPr>
          </a:p>
        </p:txBody>
      </p:sp>
      <p:sp>
        <p:nvSpPr>
          <p:cNvPr id="2" name="1 CuadroTexto"/>
          <p:cNvSpPr txBox="1"/>
          <p:nvPr/>
        </p:nvSpPr>
        <p:spPr>
          <a:xfrm>
            <a:off x="1444191" y="2231299"/>
            <a:ext cx="1183593" cy="461665"/>
          </a:xfrm>
          <a:prstGeom prst="rect">
            <a:avLst/>
          </a:prstGeom>
          <a:noFill/>
        </p:spPr>
        <p:txBody>
          <a:bodyPr wrap="square" rtlCol="0">
            <a:spAutoFit/>
          </a:bodyPr>
          <a:lstStyle/>
          <a:p>
            <a:r>
              <a:rPr lang="es-ES" sz="2400" dirty="0" smtClean="0">
                <a:solidFill>
                  <a:schemeClr val="tx2">
                    <a:lumMod val="60000"/>
                    <a:lumOff val="40000"/>
                  </a:schemeClr>
                </a:solidFill>
              </a:rPr>
              <a:t>RODARI</a:t>
            </a:r>
            <a:endParaRPr lang="es-ES" sz="2400" dirty="0">
              <a:solidFill>
                <a:schemeClr val="tx2">
                  <a:lumMod val="60000"/>
                  <a:lumOff val="40000"/>
                </a:schemeClr>
              </a:solidFill>
            </a:endParaRPr>
          </a:p>
        </p:txBody>
      </p:sp>
      <p:sp>
        <p:nvSpPr>
          <p:cNvPr id="6" name="5 CuadroTexto"/>
          <p:cNvSpPr txBox="1"/>
          <p:nvPr/>
        </p:nvSpPr>
        <p:spPr>
          <a:xfrm>
            <a:off x="7421241" y="4180029"/>
            <a:ext cx="1177201" cy="461665"/>
          </a:xfrm>
          <a:prstGeom prst="rect">
            <a:avLst/>
          </a:prstGeom>
          <a:noFill/>
        </p:spPr>
        <p:txBody>
          <a:bodyPr wrap="square" rtlCol="0">
            <a:spAutoFit/>
          </a:bodyPr>
          <a:lstStyle/>
          <a:p>
            <a:r>
              <a:rPr lang="es-ES" sz="2400" dirty="0" smtClean="0"/>
              <a:t>CIARI</a:t>
            </a:r>
            <a:endParaRPr lang="es-ES" sz="2400" dirty="0"/>
          </a:p>
        </p:txBody>
      </p:sp>
      <p:pic>
        <p:nvPicPr>
          <p:cNvPr id="1026" name="Picture 2" descr="http://phobos.xtec.cat/pfornals/llicencia/Dibujo%20puzz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5696" y="1392251"/>
            <a:ext cx="7775848" cy="54700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1026"/>
                                        </p:tgtEl>
                                      </p:cBhvr>
                                    </p:animEffect>
                                    <p:set>
                                      <p:cBhvr>
                                        <p:cTn id="7" dur="1" fill="hold">
                                          <p:stCondLst>
                                            <p:cond delay="4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90">
                                          <p:stCondLst>
                                            <p:cond delay="0"/>
                                          </p:stCondLst>
                                        </p:cTn>
                                        <p:tgtEl>
                                          <p:spTgt spid="7"/>
                                        </p:tgtEl>
                                      </p:cBhvr>
                                    </p:animEffect>
                                    <p:anim calcmode="lin" valueType="num">
                                      <p:cBhvr>
                                        <p:cTn id="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gtEl>
                                      </p:cBhvr>
                                      <p:to x="100000" y="60000"/>
                                    </p:animScale>
                                    <p:animScale>
                                      <p:cBhvr>
                                        <p:cTn id="19" dur="83" decel="50000">
                                          <p:stCondLst>
                                            <p:cond delay="338"/>
                                          </p:stCondLst>
                                        </p:cTn>
                                        <p:tgtEl>
                                          <p:spTgt spid="7"/>
                                        </p:tgtEl>
                                      </p:cBhvr>
                                      <p:to x="100000" y="100000"/>
                                    </p:animScale>
                                    <p:animScale>
                                      <p:cBhvr>
                                        <p:cTn id="20" dur="13">
                                          <p:stCondLst>
                                            <p:cond delay="656"/>
                                          </p:stCondLst>
                                        </p:cTn>
                                        <p:tgtEl>
                                          <p:spTgt spid="7"/>
                                        </p:tgtEl>
                                      </p:cBhvr>
                                      <p:to x="100000" y="80000"/>
                                    </p:animScale>
                                    <p:animScale>
                                      <p:cBhvr>
                                        <p:cTn id="21" dur="83" decel="50000">
                                          <p:stCondLst>
                                            <p:cond delay="669"/>
                                          </p:stCondLst>
                                        </p:cTn>
                                        <p:tgtEl>
                                          <p:spTgt spid="7"/>
                                        </p:tgtEl>
                                      </p:cBhvr>
                                      <p:to x="100000" y="100000"/>
                                    </p:animScale>
                                    <p:animScale>
                                      <p:cBhvr>
                                        <p:cTn id="22" dur="13">
                                          <p:stCondLst>
                                            <p:cond delay="821"/>
                                          </p:stCondLst>
                                        </p:cTn>
                                        <p:tgtEl>
                                          <p:spTgt spid="7"/>
                                        </p:tgtEl>
                                      </p:cBhvr>
                                      <p:to x="100000" y="90000"/>
                                    </p:animScale>
                                    <p:animScale>
                                      <p:cBhvr>
                                        <p:cTn id="23" dur="83" decel="50000">
                                          <p:stCondLst>
                                            <p:cond delay="834"/>
                                          </p:stCondLst>
                                        </p:cTn>
                                        <p:tgtEl>
                                          <p:spTgt spid="7"/>
                                        </p:tgtEl>
                                      </p:cBhvr>
                                      <p:to x="100000" y="100000"/>
                                    </p:animScale>
                                    <p:animScale>
                                      <p:cBhvr>
                                        <p:cTn id="24" dur="13">
                                          <p:stCondLst>
                                            <p:cond delay="904"/>
                                          </p:stCondLst>
                                        </p:cTn>
                                        <p:tgtEl>
                                          <p:spTgt spid="7"/>
                                        </p:tgtEl>
                                      </p:cBhvr>
                                      <p:to x="100000" y="95000"/>
                                    </p:animScale>
                                    <p:animScale>
                                      <p:cBhvr>
                                        <p:cTn id="25" dur="83" decel="50000">
                                          <p:stCondLst>
                                            <p:cond delay="917"/>
                                          </p:stCondLst>
                                        </p:cTn>
                                        <p:tgtEl>
                                          <p:spTgt spid="7"/>
                                        </p:tgtEl>
                                      </p:cBhvr>
                                      <p:to x="100000" y="100000"/>
                                    </p:animScale>
                                  </p:childTnLst>
                                </p:cTn>
                              </p:par>
                            </p:childTnLst>
                          </p:cTn>
                        </p:par>
                        <p:par>
                          <p:cTn id="26" fill="hold">
                            <p:stCondLst>
                              <p:cond delay="1000"/>
                            </p:stCondLst>
                            <p:childTnLst>
                              <p:par>
                                <p:cTn id="27" presetID="26"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290">
                                          <p:stCondLst>
                                            <p:cond delay="0"/>
                                          </p:stCondLst>
                                        </p:cTn>
                                        <p:tgtEl>
                                          <p:spTgt spid="8"/>
                                        </p:tgtEl>
                                      </p:cBhvr>
                                    </p:animEffect>
                                    <p:anim calcmode="lin" valueType="num">
                                      <p:cBhvr>
                                        <p:cTn id="3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5" dur="13">
                                          <p:stCondLst>
                                            <p:cond delay="325"/>
                                          </p:stCondLst>
                                        </p:cTn>
                                        <p:tgtEl>
                                          <p:spTgt spid="8"/>
                                        </p:tgtEl>
                                      </p:cBhvr>
                                      <p:to x="100000" y="60000"/>
                                    </p:animScale>
                                    <p:animScale>
                                      <p:cBhvr>
                                        <p:cTn id="36" dur="83" decel="50000">
                                          <p:stCondLst>
                                            <p:cond delay="338"/>
                                          </p:stCondLst>
                                        </p:cTn>
                                        <p:tgtEl>
                                          <p:spTgt spid="8"/>
                                        </p:tgtEl>
                                      </p:cBhvr>
                                      <p:to x="100000" y="100000"/>
                                    </p:animScale>
                                    <p:animScale>
                                      <p:cBhvr>
                                        <p:cTn id="37" dur="13">
                                          <p:stCondLst>
                                            <p:cond delay="656"/>
                                          </p:stCondLst>
                                        </p:cTn>
                                        <p:tgtEl>
                                          <p:spTgt spid="8"/>
                                        </p:tgtEl>
                                      </p:cBhvr>
                                      <p:to x="100000" y="80000"/>
                                    </p:animScale>
                                    <p:animScale>
                                      <p:cBhvr>
                                        <p:cTn id="38" dur="83" decel="50000">
                                          <p:stCondLst>
                                            <p:cond delay="669"/>
                                          </p:stCondLst>
                                        </p:cTn>
                                        <p:tgtEl>
                                          <p:spTgt spid="8"/>
                                        </p:tgtEl>
                                      </p:cBhvr>
                                      <p:to x="100000" y="100000"/>
                                    </p:animScale>
                                    <p:animScale>
                                      <p:cBhvr>
                                        <p:cTn id="39" dur="13">
                                          <p:stCondLst>
                                            <p:cond delay="821"/>
                                          </p:stCondLst>
                                        </p:cTn>
                                        <p:tgtEl>
                                          <p:spTgt spid="8"/>
                                        </p:tgtEl>
                                      </p:cBhvr>
                                      <p:to x="100000" y="90000"/>
                                    </p:animScale>
                                    <p:animScale>
                                      <p:cBhvr>
                                        <p:cTn id="40" dur="83" decel="50000">
                                          <p:stCondLst>
                                            <p:cond delay="834"/>
                                          </p:stCondLst>
                                        </p:cTn>
                                        <p:tgtEl>
                                          <p:spTgt spid="8"/>
                                        </p:tgtEl>
                                      </p:cBhvr>
                                      <p:to x="100000" y="100000"/>
                                    </p:animScale>
                                    <p:animScale>
                                      <p:cBhvr>
                                        <p:cTn id="41" dur="13">
                                          <p:stCondLst>
                                            <p:cond delay="904"/>
                                          </p:stCondLst>
                                        </p:cTn>
                                        <p:tgtEl>
                                          <p:spTgt spid="8"/>
                                        </p:tgtEl>
                                      </p:cBhvr>
                                      <p:to x="100000" y="95000"/>
                                    </p:animScale>
                                    <p:animScale>
                                      <p:cBhvr>
                                        <p:cTn id="42" dur="83" decel="50000">
                                          <p:stCondLst>
                                            <p:cond delay="917"/>
                                          </p:stCondLst>
                                        </p:cTn>
                                        <p:tgtEl>
                                          <p:spTgt spid="8"/>
                                        </p:tgtEl>
                                      </p:cBhvr>
                                      <p:to x="100000" y="100000"/>
                                    </p:animScale>
                                  </p:childTnLst>
                                </p:cTn>
                              </p:par>
                            </p:childTnLst>
                          </p:cTn>
                        </p:par>
                        <p:par>
                          <p:cTn id="43" fill="hold">
                            <p:stCondLst>
                              <p:cond delay="2000"/>
                            </p:stCondLst>
                            <p:childTnLst>
                              <p:par>
                                <p:cTn id="44" presetID="26"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290">
                                          <p:stCondLst>
                                            <p:cond delay="0"/>
                                          </p:stCondLst>
                                        </p:cTn>
                                        <p:tgtEl>
                                          <p:spTgt spid="12"/>
                                        </p:tgtEl>
                                      </p:cBhvr>
                                    </p:animEffect>
                                    <p:anim calcmode="lin" valueType="num">
                                      <p:cBhvr>
                                        <p:cTn id="47"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2" dur="13">
                                          <p:stCondLst>
                                            <p:cond delay="325"/>
                                          </p:stCondLst>
                                        </p:cTn>
                                        <p:tgtEl>
                                          <p:spTgt spid="12"/>
                                        </p:tgtEl>
                                      </p:cBhvr>
                                      <p:to x="100000" y="60000"/>
                                    </p:animScale>
                                    <p:animScale>
                                      <p:cBhvr>
                                        <p:cTn id="53" dur="83" decel="50000">
                                          <p:stCondLst>
                                            <p:cond delay="338"/>
                                          </p:stCondLst>
                                        </p:cTn>
                                        <p:tgtEl>
                                          <p:spTgt spid="12"/>
                                        </p:tgtEl>
                                      </p:cBhvr>
                                      <p:to x="100000" y="100000"/>
                                    </p:animScale>
                                    <p:animScale>
                                      <p:cBhvr>
                                        <p:cTn id="54" dur="13">
                                          <p:stCondLst>
                                            <p:cond delay="656"/>
                                          </p:stCondLst>
                                        </p:cTn>
                                        <p:tgtEl>
                                          <p:spTgt spid="12"/>
                                        </p:tgtEl>
                                      </p:cBhvr>
                                      <p:to x="100000" y="80000"/>
                                    </p:animScale>
                                    <p:animScale>
                                      <p:cBhvr>
                                        <p:cTn id="55" dur="83" decel="50000">
                                          <p:stCondLst>
                                            <p:cond delay="669"/>
                                          </p:stCondLst>
                                        </p:cTn>
                                        <p:tgtEl>
                                          <p:spTgt spid="12"/>
                                        </p:tgtEl>
                                      </p:cBhvr>
                                      <p:to x="100000" y="100000"/>
                                    </p:animScale>
                                    <p:animScale>
                                      <p:cBhvr>
                                        <p:cTn id="56" dur="13">
                                          <p:stCondLst>
                                            <p:cond delay="821"/>
                                          </p:stCondLst>
                                        </p:cTn>
                                        <p:tgtEl>
                                          <p:spTgt spid="12"/>
                                        </p:tgtEl>
                                      </p:cBhvr>
                                      <p:to x="100000" y="90000"/>
                                    </p:animScale>
                                    <p:animScale>
                                      <p:cBhvr>
                                        <p:cTn id="57" dur="83" decel="50000">
                                          <p:stCondLst>
                                            <p:cond delay="834"/>
                                          </p:stCondLst>
                                        </p:cTn>
                                        <p:tgtEl>
                                          <p:spTgt spid="12"/>
                                        </p:tgtEl>
                                      </p:cBhvr>
                                      <p:to x="100000" y="100000"/>
                                    </p:animScale>
                                    <p:animScale>
                                      <p:cBhvr>
                                        <p:cTn id="58" dur="13">
                                          <p:stCondLst>
                                            <p:cond delay="904"/>
                                          </p:stCondLst>
                                        </p:cTn>
                                        <p:tgtEl>
                                          <p:spTgt spid="12"/>
                                        </p:tgtEl>
                                      </p:cBhvr>
                                      <p:to x="100000" y="95000"/>
                                    </p:animScale>
                                    <p:animScale>
                                      <p:cBhvr>
                                        <p:cTn id="59" dur="83" decel="50000">
                                          <p:stCondLst>
                                            <p:cond delay="917"/>
                                          </p:stCondLst>
                                        </p:cTn>
                                        <p:tgtEl>
                                          <p:spTgt spid="12"/>
                                        </p:tgtEl>
                                      </p:cBhvr>
                                      <p:to x="100000" y="100000"/>
                                    </p:animScale>
                                  </p:childTnLst>
                                </p:cTn>
                              </p:par>
                            </p:childTnLst>
                          </p:cTn>
                        </p:par>
                        <p:par>
                          <p:cTn id="60" fill="hold">
                            <p:stCondLst>
                              <p:cond delay="3000"/>
                            </p:stCondLst>
                            <p:childTnLst>
                              <p:par>
                                <p:cTn id="61" presetID="26"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290">
                                          <p:stCondLst>
                                            <p:cond delay="0"/>
                                          </p:stCondLst>
                                        </p:cTn>
                                        <p:tgtEl>
                                          <p:spTgt spid="13"/>
                                        </p:tgtEl>
                                      </p:cBhvr>
                                    </p:animEffect>
                                    <p:anim calcmode="lin" valueType="num">
                                      <p:cBhvr>
                                        <p:cTn id="6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9" dur="13">
                                          <p:stCondLst>
                                            <p:cond delay="325"/>
                                          </p:stCondLst>
                                        </p:cTn>
                                        <p:tgtEl>
                                          <p:spTgt spid="13"/>
                                        </p:tgtEl>
                                      </p:cBhvr>
                                      <p:to x="100000" y="60000"/>
                                    </p:animScale>
                                    <p:animScale>
                                      <p:cBhvr>
                                        <p:cTn id="70" dur="83" decel="50000">
                                          <p:stCondLst>
                                            <p:cond delay="338"/>
                                          </p:stCondLst>
                                        </p:cTn>
                                        <p:tgtEl>
                                          <p:spTgt spid="13"/>
                                        </p:tgtEl>
                                      </p:cBhvr>
                                      <p:to x="100000" y="100000"/>
                                    </p:animScale>
                                    <p:animScale>
                                      <p:cBhvr>
                                        <p:cTn id="71" dur="13">
                                          <p:stCondLst>
                                            <p:cond delay="656"/>
                                          </p:stCondLst>
                                        </p:cTn>
                                        <p:tgtEl>
                                          <p:spTgt spid="13"/>
                                        </p:tgtEl>
                                      </p:cBhvr>
                                      <p:to x="100000" y="80000"/>
                                    </p:animScale>
                                    <p:animScale>
                                      <p:cBhvr>
                                        <p:cTn id="72" dur="83" decel="50000">
                                          <p:stCondLst>
                                            <p:cond delay="669"/>
                                          </p:stCondLst>
                                        </p:cTn>
                                        <p:tgtEl>
                                          <p:spTgt spid="13"/>
                                        </p:tgtEl>
                                      </p:cBhvr>
                                      <p:to x="100000" y="100000"/>
                                    </p:animScale>
                                    <p:animScale>
                                      <p:cBhvr>
                                        <p:cTn id="73" dur="13">
                                          <p:stCondLst>
                                            <p:cond delay="821"/>
                                          </p:stCondLst>
                                        </p:cTn>
                                        <p:tgtEl>
                                          <p:spTgt spid="13"/>
                                        </p:tgtEl>
                                      </p:cBhvr>
                                      <p:to x="100000" y="90000"/>
                                    </p:animScale>
                                    <p:animScale>
                                      <p:cBhvr>
                                        <p:cTn id="74" dur="83" decel="50000">
                                          <p:stCondLst>
                                            <p:cond delay="834"/>
                                          </p:stCondLst>
                                        </p:cTn>
                                        <p:tgtEl>
                                          <p:spTgt spid="13"/>
                                        </p:tgtEl>
                                      </p:cBhvr>
                                      <p:to x="100000" y="100000"/>
                                    </p:animScale>
                                    <p:animScale>
                                      <p:cBhvr>
                                        <p:cTn id="75" dur="13">
                                          <p:stCondLst>
                                            <p:cond delay="904"/>
                                          </p:stCondLst>
                                        </p:cTn>
                                        <p:tgtEl>
                                          <p:spTgt spid="13"/>
                                        </p:tgtEl>
                                      </p:cBhvr>
                                      <p:to x="100000" y="95000"/>
                                    </p:animScale>
                                    <p:animScale>
                                      <p:cBhvr>
                                        <p:cTn id="76" dur="83" decel="50000">
                                          <p:stCondLst>
                                            <p:cond delay="917"/>
                                          </p:stCondLst>
                                        </p:cTn>
                                        <p:tgtEl>
                                          <p:spTgt spid="13"/>
                                        </p:tgtEl>
                                      </p:cBhvr>
                                      <p:to x="100000" y="100000"/>
                                    </p:animScale>
                                  </p:childTnLst>
                                </p:cTn>
                              </p:par>
                            </p:childTnLst>
                          </p:cTn>
                        </p:par>
                        <p:par>
                          <p:cTn id="77" fill="hold">
                            <p:stCondLst>
                              <p:cond delay="4000"/>
                            </p:stCondLst>
                            <p:childTnLst>
                              <p:par>
                                <p:cTn id="78" presetID="26"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290">
                                          <p:stCondLst>
                                            <p:cond delay="0"/>
                                          </p:stCondLst>
                                        </p:cTn>
                                        <p:tgtEl>
                                          <p:spTgt spid="14"/>
                                        </p:tgtEl>
                                      </p:cBhvr>
                                    </p:animEffect>
                                    <p:anim calcmode="lin" valueType="num">
                                      <p:cBhvr>
                                        <p:cTn id="81"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86" dur="13">
                                          <p:stCondLst>
                                            <p:cond delay="325"/>
                                          </p:stCondLst>
                                        </p:cTn>
                                        <p:tgtEl>
                                          <p:spTgt spid="14"/>
                                        </p:tgtEl>
                                      </p:cBhvr>
                                      <p:to x="100000" y="60000"/>
                                    </p:animScale>
                                    <p:animScale>
                                      <p:cBhvr>
                                        <p:cTn id="87" dur="83" decel="50000">
                                          <p:stCondLst>
                                            <p:cond delay="338"/>
                                          </p:stCondLst>
                                        </p:cTn>
                                        <p:tgtEl>
                                          <p:spTgt spid="14"/>
                                        </p:tgtEl>
                                      </p:cBhvr>
                                      <p:to x="100000" y="100000"/>
                                    </p:animScale>
                                    <p:animScale>
                                      <p:cBhvr>
                                        <p:cTn id="88" dur="13">
                                          <p:stCondLst>
                                            <p:cond delay="656"/>
                                          </p:stCondLst>
                                        </p:cTn>
                                        <p:tgtEl>
                                          <p:spTgt spid="14"/>
                                        </p:tgtEl>
                                      </p:cBhvr>
                                      <p:to x="100000" y="80000"/>
                                    </p:animScale>
                                    <p:animScale>
                                      <p:cBhvr>
                                        <p:cTn id="89" dur="83" decel="50000">
                                          <p:stCondLst>
                                            <p:cond delay="669"/>
                                          </p:stCondLst>
                                        </p:cTn>
                                        <p:tgtEl>
                                          <p:spTgt spid="14"/>
                                        </p:tgtEl>
                                      </p:cBhvr>
                                      <p:to x="100000" y="100000"/>
                                    </p:animScale>
                                    <p:animScale>
                                      <p:cBhvr>
                                        <p:cTn id="90" dur="13">
                                          <p:stCondLst>
                                            <p:cond delay="821"/>
                                          </p:stCondLst>
                                        </p:cTn>
                                        <p:tgtEl>
                                          <p:spTgt spid="14"/>
                                        </p:tgtEl>
                                      </p:cBhvr>
                                      <p:to x="100000" y="90000"/>
                                    </p:animScale>
                                    <p:animScale>
                                      <p:cBhvr>
                                        <p:cTn id="91" dur="83" decel="50000">
                                          <p:stCondLst>
                                            <p:cond delay="834"/>
                                          </p:stCondLst>
                                        </p:cTn>
                                        <p:tgtEl>
                                          <p:spTgt spid="14"/>
                                        </p:tgtEl>
                                      </p:cBhvr>
                                      <p:to x="100000" y="100000"/>
                                    </p:animScale>
                                    <p:animScale>
                                      <p:cBhvr>
                                        <p:cTn id="92" dur="13">
                                          <p:stCondLst>
                                            <p:cond delay="904"/>
                                          </p:stCondLst>
                                        </p:cTn>
                                        <p:tgtEl>
                                          <p:spTgt spid="14"/>
                                        </p:tgtEl>
                                      </p:cBhvr>
                                      <p:to x="100000" y="95000"/>
                                    </p:animScale>
                                    <p:animScale>
                                      <p:cBhvr>
                                        <p:cTn id="93" dur="83" decel="50000">
                                          <p:stCondLst>
                                            <p:cond delay="917"/>
                                          </p:stCondLst>
                                        </p:cTn>
                                        <p:tgtEl>
                                          <p:spTgt spid="14"/>
                                        </p:tgtEl>
                                      </p:cBhvr>
                                      <p:to x="100000" y="100000"/>
                                    </p:animScale>
                                  </p:childTnLst>
                                </p:cTn>
                              </p:par>
                            </p:childTnLst>
                          </p:cTn>
                        </p:par>
                        <p:par>
                          <p:cTn id="94" fill="hold">
                            <p:stCondLst>
                              <p:cond delay="5000"/>
                            </p:stCondLst>
                            <p:childTnLst>
                              <p:par>
                                <p:cTn id="95" presetID="26"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290">
                                          <p:stCondLst>
                                            <p:cond delay="0"/>
                                          </p:stCondLst>
                                        </p:cTn>
                                        <p:tgtEl>
                                          <p:spTgt spid="15"/>
                                        </p:tgtEl>
                                      </p:cBhvr>
                                    </p:animEffect>
                                    <p:anim calcmode="lin" valueType="num">
                                      <p:cBhvr>
                                        <p:cTn id="98"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03" dur="13">
                                          <p:stCondLst>
                                            <p:cond delay="325"/>
                                          </p:stCondLst>
                                        </p:cTn>
                                        <p:tgtEl>
                                          <p:spTgt spid="15"/>
                                        </p:tgtEl>
                                      </p:cBhvr>
                                      <p:to x="100000" y="60000"/>
                                    </p:animScale>
                                    <p:animScale>
                                      <p:cBhvr>
                                        <p:cTn id="104" dur="83" decel="50000">
                                          <p:stCondLst>
                                            <p:cond delay="338"/>
                                          </p:stCondLst>
                                        </p:cTn>
                                        <p:tgtEl>
                                          <p:spTgt spid="15"/>
                                        </p:tgtEl>
                                      </p:cBhvr>
                                      <p:to x="100000" y="100000"/>
                                    </p:animScale>
                                    <p:animScale>
                                      <p:cBhvr>
                                        <p:cTn id="105" dur="13">
                                          <p:stCondLst>
                                            <p:cond delay="656"/>
                                          </p:stCondLst>
                                        </p:cTn>
                                        <p:tgtEl>
                                          <p:spTgt spid="15"/>
                                        </p:tgtEl>
                                      </p:cBhvr>
                                      <p:to x="100000" y="80000"/>
                                    </p:animScale>
                                    <p:animScale>
                                      <p:cBhvr>
                                        <p:cTn id="106" dur="83" decel="50000">
                                          <p:stCondLst>
                                            <p:cond delay="669"/>
                                          </p:stCondLst>
                                        </p:cTn>
                                        <p:tgtEl>
                                          <p:spTgt spid="15"/>
                                        </p:tgtEl>
                                      </p:cBhvr>
                                      <p:to x="100000" y="100000"/>
                                    </p:animScale>
                                    <p:animScale>
                                      <p:cBhvr>
                                        <p:cTn id="107" dur="13">
                                          <p:stCondLst>
                                            <p:cond delay="821"/>
                                          </p:stCondLst>
                                        </p:cTn>
                                        <p:tgtEl>
                                          <p:spTgt spid="15"/>
                                        </p:tgtEl>
                                      </p:cBhvr>
                                      <p:to x="100000" y="90000"/>
                                    </p:animScale>
                                    <p:animScale>
                                      <p:cBhvr>
                                        <p:cTn id="108" dur="83" decel="50000">
                                          <p:stCondLst>
                                            <p:cond delay="834"/>
                                          </p:stCondLst>
                                        </p:cTn>
                                        <p:tgtEl>
                                          <p:spTgt spid="15"/>
                                        </p:tgtEl>
                                      </p:cBhvr>
                                      <p:to x="100000" y="100000"/>
                                    </p:animScale>
                                    <p:animScale>
                                      <p:cBhvr>
                                        <p:cTn id="109" dur="13">
                                          <p:stCondLst>
                                            <p:cond delay="904"/>
                                          </p:stCondLst>
                                        </p:cTn>
                                        <p:tgtEl>
                                          <p:spTgt spid="15"/>
                                        </p:tgtEl>
                                      </p:cBhvr>
                                      <p:to x="100000" y="95000"/>
                                    </p:animScale>
                                    <p:animScale>
                                      <p:cBhvr>
                                        <p:cTn id="110" dur="83" decel="50000">
                                          <p:stCondLst>
                                            <p:cond delay="917"/>
                                          </p:stCondLst>
                                        </p:cTn>
                                        <p:tgtEl>
                                          <p:spTgt spid="15"/>
                                        </p:tgtEl>
                                      </p:cBhvr>
                                      <p:to x="100000" y="100000"/>
                                    </p:animScale>
                                  </p:childTnLst>
                                </p:cTn>
                              </p:par>
                            </p:childTnLst>
                          </p:cTn>
                        </p:par>
                        <p:par>
                          <p:cTn id="111" fill="hold">
                            <p:stCondLst>
                              <p:cond delay="6000"/>
                            </p:stCondLst>
                            <p:childTnLst>
                              <p:par>
                                <p:cTn id="112" presetID="26" presetClass="entr" presetSubtype="0" fill="hold" grpId="0" nodeType="after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wipe(down)">
                                      <p:cBhvr>
                                        <p:cTn id="114" dur="290">
                                          <p:stCondLst>
                                            <p:cond delay="0"/>
                                          </p:stCondLst>
                                        </p:cTn>
                                        <p:tgtEl>
                                          <p:spTgt spid="4"/>
                                        </p:tgtEl>
                                      </p:cBhvr>
                                    </p:animEffect>
                                    <p:anim calcmode="lin" valueType="num">
                                      <p:cBhvr>
                                        <p:cTn id="115"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20" dur="13">
                                          <p:stCondLst>
                                            <p:cond delay="325"/>
                                          </p:stCondLst>
                                        </p:cTn>
                                        <p:tgtEl>
                                          <p:spTgt spid="4"/>
                                        </p:tgtEl>
                                      </p:cBhvr>
                                      <p:to x="100000" y="60000"/>
                                    </p:animScale>
                                    <p:animScale>
                                      <p:cBhvr>
                                        <p:cTn id="121" dur="83" decel="50000">
                                          <p:stCondLst>
                                            <p:cond delay="338"/>
                                          </p:stCondLst>
                                        </p:cTn>
                                        <p:tgtEl>
                                          <p:spTgt spid="4"/>
                                        </p:tgtEl>
                                      </p:cBhvr>
                                      <p:to x="100000" y="100000"/>
                                    </p:animScale>
                                    <p:animScale>
                                      <p:cBhvr>
                                        <p:cTn id="122" dur="13">
                                          <p:stCondLst>
                                            <p:cond delay="656"/>
                                          </p:stCondLst>
                                        </p:cTn>
                                        <p:tgtEl>
                                          <p:spTgt spid="4"/>
                                        </p:tgtEl>
                                      </p:cBhvr>
                                      <p:to x="100000" y="80000"/>
                                    </p:animScale>
                                    <p:animScale>
                                      <p:cBhvr>
                                        <p:cTn id="123" dur="83" decel="50000">
                                          <p:stCondLst>
                                            <p:cond delay="669"/>
                                          </p:stCondLst>
                                        </p:cTn>
                                        <p:tgtEl>
                                          <p:spTgt spid="4"/>
                                        </p:tgtEl>
                                      </p:cBhvr>
                                      <p:to x="100000" y="100000"/>
                                    </p:animScale>
                                    <p:animScale>
                                      <p:cBhvr>
                                        <p:cTn id="124" dur="13">
                                          <p:stCondLst>
                                            <p:cond delay="821"/>
                                          </p:stCondLst>
                                        </p:cTn>
                                        <p:tgtEl>
                                          <p:spTgt spid="4"/>
                                        </p:tgtEl>
                                      </p:cBhvr>
                                      <p:to x="100000" y="90000"/>
                                    </p:animScale>
                                    <p:animScale>
                                      <p:cBhvr>
                                        <p:cTn id="125" dur="83" decel="50000">
                                          <p:stCondLst>
                                            <p:cond delay="834"/>
                                          </p:stCondLst>
                                        </p:cTn>
                                        <p:tgtEl>
                                          <p:spTgt spid="4"/>
                                        </p:tgtEl>
                                      </p:cBhvr>
                                      <p:to x="100000" y="100000"/>
                                    </p:animScale>
                                    <p:animScale>
                                      <p:cBhvr>
                                        <p:cTn id="126" dur="13">
                                          <p:stCondLst>
                                            <p:cond delay="904"/>
                                          </p:stCondLst>
                                        </p:cTn>
                                        <p:tgtEl>
                                          <p:spTgt spid="4"/>
                                        </p:tgtEl>
                                      </p:cBhvr>
                                      <p:to x="100000" y="95000"/>
                                    </p:animScale>
                                    <p:animScale>
                                      <p:cBhvr>
                                        <p:cTn id="127" dur="83" decel="50000">
                                          <p:stCondLst>
                                            <p:cond delay="917"/>
                                          </p:stCondLst>
                                        </p:cTn>
                                        <p:tgtEl>
                                          <p:spTgt spid="4"/>
                                        </p:tgtEl>
                                      </p:cBhvr>
                                      <p:to x="100000" y="100000"/>
                                    </p:animScale>
                                  </p:childTnLst>
                                </p:cTn>
                              </p:par>
                            </p:childTnLst>
                          </p:cTn>
                        </p:par>
                        <p:par>
                          <p:cTn id="128" fill="hold">
                            <p:stCondLst>
                              <p:cond delay="7000"/>
                            </p:stCondLst>
                            <p:childTnLst>
                              <p:par>
                                <p:cTn id="129" presetID="26" presetClass="entr" presetSubtype="0"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wipe(down)">
                                      <p:cBhvr>
                                        <p:cTn id="131" dur="290">
                                          <p:stCondLst>
                                            <p:cond delay="0"/>
                                          </p:stCondLst>
                                        </p:cTn>
                                        <p:tgtEl>
                                          <p:spTgt spid="5"/>
                                        </p:tgtEl>
                                      </p:cBhvr>
                                    </p:animEffect>
                                    <p:anim calcmode="lin" valueType="num">
                                      <p:cBhvr>
                                        <p:cTn id="13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3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3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7" dur="13">
                                          <p:stCondLst>
                                            <p:cond delay="325"/>
                                          </p:stCondLst>
                                        </p:cTn>
                                        <p:tgtEl>
                                          <p:spTgt spid="5"/>
                                        </p:tgtEl>
                                      </p:cBhvr>
                                      <p:to x="100000" y="60000"/>
                                    </p:animScale>
                                    <p:animScale>
                                      <p:cBhvr>
                                        <p:cTn id="138" dur="83" decel="50000">
                                          <p:stCondLst>
                                            <p:cond delay="338"/>
                                          </p:stCondLst>
                                        </p:cTn>
                                        <p:tgtEl>
                                          <p:spTgt spid="5"/>
                                        </p:tgtEl>
                                      </p:cBhvr>
                                      <p:to x="100000" y="100000"/>
                                    </p:animScale>
                                    <p:animScale>
                                      <p:cBhvr>
                                        <p:cTn id="139" dur="13">
                                          <p:stCondLst>
                                            <p:cond delay="656"/>
                                          </p:stCondLst>
                                        </p:cTn>
                                        <p:tgtEl>
                                          <p:spTgt spid="5"/>
                                        </p:tgtEl>
                                      </p:cBhvr>
                                      <p:to x="100000" y="80000"/>
                                    </p:animScale>
                                    <p:animScale>
                                      <p:cBhvr>
                                        <p:cTn id="140" dur="83" decel="50000">
                                          <p:stCondLst>
                                            <p:cond delay="669"/>
                                          </p:stCondLst>
                                        </p:cTn>
                                        <p:tgtEl>
                                          <p:spTgt spid="5"/>
                                        </p:tgtEl>
                                      </p:cBhvr>
                                      <p:to x="100000" y="100000"/>
                                    </p:animScale>
                                    <p:animScale>
                                      <p:cBhvr>
                                        <p:cTn id="141" dur="13">
                                          <p:stCondLst>
                                            <p:cond delay="821"/>
                                          </p:stCondLst>
                                        </p:cTn>
                                        <p:tgtEl>
                                          <p:spTgt spid="5"/>
                                        </p:tgtEl>
                                      </p:cBhvr>
                                      <p:to x="100000" y="90000"/>
                                    </p:animScale>
                                    <p:animScale>
                                      <p:cBhvr>
                                        <p:cTn id="142" dur="83" decel="50000">
                                          <p:stCondLst>
                                            <p:cond delay="834"/>
                                          </p:stCondLst>
                                        </p:cTn>
                                        <p:tgtEl>
                                          <p:spTgt spid="5"/>
                                        </p:tgtEl>
                                      </p:cBhvr>
                                      <p:to x="100000" y="100000"/>
                                    </p:animScale>
                                    <p:animScale>
                                      <p:cBhvr>
                                        <p:cTn id="143" dur="13">
                                          <p:stCondLst>
                                            <p:cond delay="904"/>
                                          </p:stCondLst>
                                        </p:cTn>
                                        <p:tgtEl>
                                          <p:spTgt spid="5"/>
                                        </p:tgtEl>
                                      </p:cBhvr>
                                      <p:to x="100000" y="95000"/>
                                    </p:animScale>
                                    <p:animScale>
                                      <p:cBhvr>
                                        <p:cTn id="144" dur="83" decel="50000">
                                          <p:stCondLst>
                                            <p:cond delay="917"/>
                                          </p:stCondLst>
                                        </p:cTn>
                                        <p:tgtEl>
                                          <p:spTgt spid="5"/>
                                        </p:tgtEl>
                                      </p:cBhvr>
                                      <p:to x="100000" y="100000"/>
                                    </p:animScale>
                                  </p:childTnLst>
                                </p:cTn>
                              </p:par>
                            </p:childTnLst>
                          </p:cTn>
                        </p:par>
                        <p:par>
                          <p:cTn id="145" fill="hold">
                            <p:stCondLst>
                              <p:cond delay="8000"/>
                            </p:stCondLst>
                            <p:childTnLst>
                              <p:par>
                                <p:cTn id="146" presetID="26" presetClass="entr" presetSubtype="0" fill="hold" grpId="0" nodeType="after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wipe(down)">
                                      <p:cBhvr>
                                        <p:cTn id="148" dur="290">
                                          <p:stCondLst>
                                            <p:cond delay="0"/>
                                          </p:stCondLst>
                                        </p:cTn>
                                        <p:tgtEl>
                                          <p:spTgt spid="16"/>
                                        </p:tgtEl>
                                      </p:cBhvr>
                                    </p:animEffect>
                                    <p:anim calcmode="lin" valueType="num">
                                      <p:cBhvr>
                                        <p:cTn id="149"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0"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1"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52"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53"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54" dur="13">
                                          <p:stCondLst>
                                            <p:cond delay="325"/>
                                          </p:stCondLst>
                                        </p:cTn>
                                        <p:tgtEl>
                                          <p:spTgt spid="16"/>
                                        </p:tgtEl>
                                      </p:cBhvr>
                                      <p:to x="100000" y="60000"/>
                                    </p:animScale>
                                    <p:animScale>
                                      <p:cBhvr>
                                        <p:cTn id="155" dur="83" decel="50000">
                                          <p:stCondLst>
                                            <p:cond delay="338"/>
                                          </p:stCondLst>
                                        </p:cTn>
                                        <p:tgtEl>
                                          <p:spTgt spid="16"/>
                                        </p:tgtEl>
                                      </p:cBhvr>
                                      <p:to x="100000" y="100000"/>
                                    </p:animScale>
                                    <p:animScale>
                                      <p:cBhvr>
                                        <p:cTn id="156" dur="13">
                                          <p:stCondLst>
                                            <p:cond delay="656"/>
                                          </p:stCondLst>
                                        </p:cTn>
                                        <p:tgtEl>
                                          <p:spTgt spid="16"/>
                                        </p:tgtEl>
                                      </p:cBhvr>
                                      <p:to x="100000" y="80000"/>
                                    </p:animScale>
                                    <p:animScale>
                                      <p:cBhvr>
                                        <p:cTn id="157" dur="83" decel="50000">
                                          <p:stCondLst>
                                            <p:cond delay="669"/>
                                          </p:stCondLst>
                                        </p:cTn>
                                        <p:tgtEl>
                                          <p:spTgt spid="16"/>
                                        </p:tgtEl>
                                      </p:cBhvr>
                                      <p:to x="100000" y="100000"/>
                                    </p:animScale>
                                    <p:animScale>
                                      <p:cBhvr>
                                        <p:cTn id="158" dur="13">
                                          <p:stCondLst>
                                            <p:cond delay="821"/>
                                          </p:stCondLst>
                                        </p:cTn>
                                        <p:tgtEl>
                                          <p:spTgt spid="16"/>
                                        </p:tgtEl>
                                      </p:cBhvr>
                                      <p:to x="100000" y="90000"/>
                                    </p:animScale>
                                    <p:animScale>
                                      <p:cBhvr>
                                        <p:cTn id="159" dur="83" decel="50000">
                                          <p:stCondLst>
                                            <p:cond delay="834"/>
                                          </p:stCondLst>
                                        </p:cTn>
                                        <p:tgtEl>
                                          <p:spTgt spid="16"/>
                                        </p:tgtEl>
                                      </p:cBhvr>
                                      <p:to x="100000" y="100000"/>
                                    </p:animScale>
                                    <p:animScale>
                                      <p:cBhvr>
                                        <p:cTn id="160" dur="13">
                                          <p:stCondLst>
                                            <p:cond delay="904"/>
                                          </p:stCondLst>
                                        </p:cTn>
                                        <p:tgtEl>
                                          <p:spTgt spid="16"/>
                                        </p:tgtEl>
                                      </p:cBhvr>
                                      <p:to x="100000" y="95000"/>
                                    </p:animScale>
                                    <p:animScale>
                                      <p:cBhvr>
                                        <p:cTn id="161" dur="83" decel="50000">
                                          <p:stCondLst>
                                            <p:cond delay="917"/>
                                          </p:stCondLst>
                                        </p:cTn>
                                        <p:tgtEl>
                                          <p:spTgt spid="16"/>
                                        </p:tgtEl>
                                      </p:cBhvr>
                                      <p:to x="100000" y="100000"/>
                                    </p:animScale>
                                  </p:childTnLst>
                                </p:cTn>
                              </p:par>
                            </p:childTnLst>
                          </p:cTn>
                        </p:par>
                        <p:par>
                          <p:cTn id="162" fill="hold">
                            <p:stCondLst>
                              <p:cond delay="9000"/>
                            </p:stCondLst>
                            <p:childTnLst>
                              <p:par>
                                <p:cTn id="163" presetID="26" presetClass="entr" presetSubtype="0" fill="hold" grpId="0" nodeType="after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wipe(down)">
                                      <p:cBhvr>
                                        <p:cTn id="165" dur="290">
                                          <p:stCondLst>
                                            <p:cond delay="0"/>
                                          </p:stCondLst>
                                        </p:cTn>
                                        <p:tgtEl>
                                          <p:spTgt spid="17"/>
                                        </p:tgtEl>
                                      </p:cBhvr>
                                    </p:animEffect>
                                    <p:anim calcmode="lin" valueType="num">
                                      <p:cBhvr>
                                        <p:cTn id="16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6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7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71" dur="13">
                                          <p:stCondLst>
                                            <p:cond delay="325"/>
                                          </p:stCondLst>
                                        </p:cTn>
                                        <p:tgtEl>
                                          <p:spTgt spid="17"/>
                                        </p:tgtEl>
                                      </p:cBhvr>
                                      <p:to x="100000" y="60000"/>
                                    </p:animScale>
                                    <p:animScale>
                                      <p:cBhvr>
                                        <p:cTn id="172" dur="83" decel="50000">
                                          <p:stCondLst>
                                            <p:cond delay="338"/>
                                          </p:stCondLst>
                                        </p:cTn>
                                        <p:tgtEl>
                                          <p:spTgt spid="17"/>
                                        </p:tgtEl>
                                      </p:cBhvr>
                                      <p:to x="100000" y="100000"/>
                                    </p:animScale>
                                    <p:animScale>
                                      <p:cBhvr>
                                        <p:cTn id="173" dur="13">
                                          <p:stCondLst>
                                            <p:cond delay="656"/>
                                          </p:stCondLst>
                                        </p:cTn>
                                        <p:tgtEl>
                                          <p:spTgt spid="17"/>
                                        </p:tgtEl>
                                      </p:cBhvr>
                                      <p:to x="100000" y="80000"/>
                                    </p:animScale>
                                    <p:animScale>
                                      <p:cBhvr>
                                        <p:cTn id="174" dur="83" decel="50000">
                                          <p:stCondLst>
                                            <p:cond delay="669"/>
                                          </p:stCondLst>
                                        </p:cTn>
                                        <p:tgtEl>
                                          <p:spTgt spid="17"/>
                                        </p:tgtEl>
                                      </p:cBhvr>
                                      <p:to x="100000" y="100000"/>
                                    </p:animScale>
                                    <p:animScale>
                                      <p:cBhvr>
                                        <p:cTn id="175" dur="13">
                                          <p:stCondLst>
                                            <p:cond delay="821"/>
                                          </p:stCondLst>
                                        </p:cTn>
                                        <p:tgtEl>
                                          <p:spTgt spid="17"/>
                                        </p:tgtEl>
                                      </p:cBhvr>
                                      <p:to x="100000" y="90000"/>
                                    </p:animScale>
                                    <p:animScale>
                                      <p:cBhvr>
                                        <p:cTn id="176" dur="83" decel="50000">
                                          <p:stCondLst>
                                            <p:cond delay="834"/>
                                          </p:stCondLst>
                                        </p:cTn>
                                        <p:tgtEl>
                                          <p:spTgt spid="17"/>
                                        </p:tgtEl>
                                      </p:cBhvr>
                                      <p:to x="100000" y="100000"/>
                                    </p:animScale>
                                    <p:animScale>
                                      <p:cBhvr>
                                        <p:cTn id="177" dur="13">
                                          <p:stCondLst>
                                            <p:cond delay="904"/>
                                          </p:stCondLst>
                                        </p:cTn>
                                        <p:tgtEl>
                                          <p:spTgt spid="17"/>
                                        </p:tgtEl>
                                      </p:cBhvr>
                                      <p:to x="100000" y="95000"/>
                                    </p:animScale>
                                    <p:animScale>
                                      <p:cBhvr>
                                        <p:cTn id="178" dur="83" decel="50000">
                                          <p:stCondLst>
                                            <p:cond delay="917"/>
                                          </p:stCondLst>
                                        </p:cTn>
                                        <p:tgtEl>
                                          <p:spTgt spid="17"/>
                                        </p:tgtEl>
                                      </p:cBhvr>
                                      <p:to x="100000" y="100000"/>
                                    </p:animScale>
                                  </p:childTnLst>
                                </p:cTn>
                              </p:par>
                            </p:childTnLst>
                          </p:cTn>
                        </p:par>
                        <p:par>
                          <p:cTn id="179" fill="hold">
                            <p:stCondLst>
                              <p:cond delay="10000"/>
                            </p:stCondLst>
                            <p:childTnLst>
                              <p:par>
                                <p:cTn id="180" presetID="26" presetClass="entr" presetSubtype="0" fill="hold" grpId="0" nodeType="afterEffect">
                                  <p:stCondLst>
                                    <p:cond delay="0"/>
                                  </p:stCondLst>
                                  <p:childTnLst>
                                    <p:set>
                                      <p:cBhvr>
                                        <p:cTn id="181" dur="1" fill="hold">
                                          <p:stCondLst>
                                            <p:cond delay="0"/>
                                          </p:stCondLst>
                                        </p:cTn>
                                        <p:tgtEl>
                                          <p:spTgt spid="18"/>
                                        </p:tgtEl>
                                        <p:attrNameLst>
                                          <p:attrName>style.visibility</p:attrName>
                                        </p:attrNameLst>
                                      </p:cBhvr>
                                      <p:to>
                                        <p:strVal val="visible"/>
                                      </p:to>
                                    </p:set>
                                    <p:animEffect transition="in" filter="wipe(down)">
                                      <p:cBhvr>
                                        <p:cTn id="182" dur="290">
                                          <p:stCondLst>
                                            <p:cond delay="0"/>
                                          </p:stCondLst>
                                        </p:cTn>
                                        <p:tgtEl>
                                          <p:spTgt spid="18"/>
                                        </p:tgtEl>
                                      </p:cBhvr>
                                    </p:animEffect>
                                    <p:anim calcmode="lin" valueType="num">
                                      <p:cBhvr>
                                        <p:cTn id="18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8" dur="13">
                                          <p:stCondLst>
                                            <p:cond delay="325"/>
                                          </p:stCondLst>
                                        </p:cTn>
                                        <p:tgtEl>
                                          <p:spTgt spid="18"/>
                                        </p:tgtEl>
                                      </p:cBhvr>
                                      <p:to x="100000" y="60000"/>
                                    </p:animScale>
                                    <p:animScale>
                                      <p:cBhvr>
                                        <p:cTn id="189" dur="83" decel="50000">
                                          <p:stCondLst>
                                            <p:cond delay="338"/>
                                          </p:stCondLst>
                                        </p:cTn>
                                        <p:tgtEl>
                                          <p:spTgt spid="18"/>
                                        </p:tgtEl>
                                      </p:cBhvr>
                                      <p:to x="100000" y="100000"/>
                                    </p:animScale>
                                    <p:animScale>
                                      <p:cBhvr>
                                        <p:cTn id="190" dur="13">
                                          <p:stCondLst>
                                            <p:cond delay="656"/>
                                          </p:stCondLst>
                                        </p:cTn>
                                        <p:tgtEl>
                                          <p:spTgt spid="18"/>
                                        </p:tgtEl>
                                      </p:cBhvr>
                                      <p:to x="100000" y="80000"/>
                                    </p:animScale>
                                    <p:animScale>
                                      <p:cBhvr>
                                        <p:cTn id="191" dur="83" decel="50000">
                                          <p:stCondLst>
                                            <p:cond delay="669"/>
                                          </p:stCondLst>
                                        </p:cTn>
                                        <p:tgtEl>
                                          <p:spTgt spid="18"/>
                                        </p:tgtEl>
                                      </p:cBhvr>
                                      <p:to x="100000" y="100000"/>
                                    </p:animScale>
                                    <p:animScale>
                                      <p:cBhvr>
                                        <p:cTn id="192" dur="13">
                                          <p:stCondLst>
                                            <p:cond delay="821"/>
                                          </p:stCondLst>
                                        </p:cTn>
                                        <p:tgtEl>
                                          <p:spTgt spid="18"/>
                                        </p:tgtEl>
                                      </p:cBhvr>
                                      <p:to x="100000" y="90000"/>
                                    </p:animScale>
                                    <p:animScale>
                                      <p:cBhvr>
                                        <p:cTn id="193" dur="83" decel="50000">
                                          <p:stCondLst>
                                            <p:cond delay="834"/>
                                          </p:stCondLst>
                                        </p:cTn>
                                        <p:tgtEl>
                                          <p:spTgt spid="18"/>
                                        </p:tgtEl>
                                      </p:cBhvr>
                                      <p:to x="100000" y="100000"/>
                                    </p:animScale>
                                    <p:animScale>
                                      <p:cBhvr>
                                        <p:cTn id="194" dur="13">
                                          <p:stCondLst>
                                            <p:cond delay="904"/>
                                          </p:stCondLst>
                                        </p:cTn>
                                        <p:tgtEl>
                                          <p:spTgt spid="18"/>
                                        </p:tgtEl>
                                      </p:cBhvr>
                                      <p:to x="100000" y="95000"/>
                                    </p:animScale>
                                    <p:animScale>
                                      <p:cBhvr>
                                        <p:cTn id="195" dur="83" decel="50000">
                                          <p:stCondLst>
                                            <p:cond delay="917"/>
                                          </p:stCondLst>
                                        </p:cTn>
                                        <p:tgtEl>
                                          <p:spTgt spid="18"/>
                                        </p:tgtEl>
                                      </p:cBhvr>
                                      <p:to x="100000" y="100000"/>
                                    </p:animScale>
                                  </p:childTnLst>
                                </p:cTn>
                              </p:par>
                            </p:childTnLst>
                          </p:cTn>
                        </p:par>
                        <p:par>
                          <p:cTn id="196" fill="hold">
                            <p:stCondLst>
                              <p:cond delay="11000"/>
                            </p:stCondLst>
                            <p:childTnLst>
                              <p:par>
                                <p:cTn id="197" presetID="26" presetClass="entr" presetSubtype="0" fill="hold" grpId="0" nodeType="afterEffect">
                                  <p:stCondLst>
                                    <p:cond delay="0"/>
                                  </p:stCondLst>
                                  <p:childTnLst>
                                    <p:set>
                                      <p:cBhvr>
                                        <p:cTn id="198" dur="1" fill="hold">
                                          <p:stCondLst>
                                            <p:cond delay="0"/>
                                          </p:stCondLst>
                                        </p:cTn>
                                        <p:tgtEl>
                                          <p:spTgt spid="19"/>
                                        </p:tgtEl>
                                        <p:attrNameLst>
                                          <p:attrName>style.visibility</p:attrName>
                                        </p:attrNameLst>
                                      </p:cBhvr>
                                      <p:to>
                                        <p:strVal val="visible"/>
                                      </p:to>
                                    </p:set>
                                    <p:animEffect transition="in" filter="wipe(down)">
                                      <p:cBhvr>
                                        <p:cTn id="199" dur="290">
                                          <p:stCondLst>
                                            <p:cond delay="0"/>
                                          </p:stCondLst>
                                        </p:cTn>
                                        <p:tgtEl>
                                          <p:spTgt spid="19"/>
                                        </p:tgtEl>
                                      </p:cBhvr>
                                    </p:animEffect>
                                    <p:anim calcmode="lin" valueType="num">
                                      <p:cBhvr>
                                        <p:cTn id="20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05" dur="13">
                                          <p:stCondLst>
                                            <p:cond delay="325"/>
                                          </p:stCondLst>
                                        </p:cTn>
                                        <p:tgtEl>
                                          <p:spTgt spid="19"/>
                                        </p:tgtEl>
                                      </p:cBhvr>
                                      <p:to x="100000" y="60000"/>
                                    </p:animScale>
                                    <p:animScale>
                                      <p:cBhvr>
                                        <p:cTn id="206" dur="83" decel="50000">
                                          <p:stCondLst>
                                            <p:cond delay="338"/>
                                          </p:stCondLst>
                                        </p:cTn>
                                        <p:tgtEl>
                                          <p:spTgt spid="19"/>
                                        </p:tgtEl>
                                      </p:cBhvr>
                                      <p:to x="100000" y="100000"/>
                                    </p:animScale>
                                    <p:animScale>
                                      <p:cBhvr>
                                        <p:cTn id="207" dur="13">
                                          <p:stCondLst>
                                            <p:cond delay="656"/>
                                          </p:stCondLst>
                                        </p:cTn>
                                        <p:tgtEl>
                                          <p:spTgt spid="19"/>
                                        </p:tgtEl>
                                      </p:cBhvr>
                                      <p:to x="100000" y="80000"/>
                                    </p:animScale>
                                    <p:animScale>
                                      <p:cBhvr>
                                        <p:cTn id="208" dur="83" decel="50000">
                                          <p:stCondLst>
                                            <p:cond delay="669"/>
                                          </p:stCondLst>
                                        </p:cTn>
                                        <p:tgtEl>
                                          <p:spTgt spid="19"/>
                                        </p:tgtEl>
                                      </p:cBhvr>
                                      <p:to x="100000" y="100000"/>
                                    </p:animScale>
                                    <p:animScale>
                                      <p:cBhvr>
                                        <p:cTn id="209" dur="13">
                                          <p:stCondLst>
                                            <p:cond delay="821"/>
                                          </p:stCondLst>
                                        </p:cTn>
                                        <p:tgtEl>
                                          <p:spTgt spid="19"/>
                                        </p:tgtEl>
                                      </p:cBhvr>
                                      <p:to x="100000" y="90000"/>
                                    </p:animScale>
                                    <p:animScale>
                                      <p:cBhvr>
                                        <p:cTn id="210" dur="83" decel="50000">
                                          <p:stCondLst>
                                            <p:cond delay="834"/>
                                          </p:stCondLst>
                                        </p:cTn>
                                        <p:tgtEl>
                                          <p:spTgt spid="19"/>
                                        </p:tgtEl>
                                      </p:cBhvr>
                                      <p:to x="100000" y="100000"/>
                                    </p:animScale>
                                    <p:animScale>
                                      <p:cBhvr>
                                        <p:cTn id="211" dur="13">
                                          <p:stCondLst>
                                            <p:cond delay="904"/>
                                          </p:stCondLst>
                                        </p:cTn>
                                        <p:tgtEl>
                                          <p:spTgt spid="19"/>
                                        </p:tgtEl>
                                      </p:cBhvr>
                                      <p:to x="100000" y="95000"/>
                                    </p:animScale>
                                    <p:animScale>
                                      <p:cBhvr>
                                        <p:cTn id="212" dur="83" decel="50000">
                                          <p:stCondLst>
                                            <p:cond delay="917"/>
                                          </p:stCondLst>
                                        </p:cTn>
                                        <p:tgtEl>
                                          <p:spTgt spid="19"/>
                                        </p:tgtEl>
                                      </p:cBhvr>
                                      <p:to x="100000" y="100000"/>
                                    </p:animScale>
                                  </p:childTnLst>
                                </p:cTn>
                              </p:par>
                            </p:childTnLst>
                          </p:cTn>
                        </p:par>
                        <p:par>
                          <p:cTn id="213" fill="hold">
                            <p:stCondLst>
                              <p:cond delay="12000"/>
                            </p:stCondLst>
                            <p:childTnLst>
                              <p:par>
                                <p:cTn id="214" presetID="26" presetClass="entr" presetSubtype="0" fill="hold" grpId="0" nodeType="afterEffect">
                                  <p:stCondLst>
                                    <p:cond delay="0"/>
                                  </p:stCondLst>
                                  <p:childTnLst>
                                    <p:set>
                                      <p:cBhvr>
                                        <p:cTn id="215" dur="1" fill="hold">
                                          <p:stCondLst>
                                            <p:cond delay="0"/>
                                          </p:stCondLst>
                                        </p:cTn>
                                        <p:tgtEl>
                                          <p:spTgt spid="20"/>
                                        </p:tgtEl>
                                        <p:attrNameLst>
                                          <p:attrName>style.visibility</p:attrName>
                                        </p:attrNameLst>
                                      </p:cBhvr>
                                      <p:to>
                                        <p:strVal val="visible"/>
                                      </p:to>
                                    </p:set>
                                    <p:animEffect transition="in" filter="wipe(down)">
                                      <p:cBhvr>
                                        <p:cTn id="216" dur="290">
                                          <p:stCondLst>
                                            <p:cond delay="0"/>
                                          </p:stCondLst>
                                        </p:cTn>
                                        <p:tgtEl>
                                          <p:spTgt spid="20"/>
                                        </p:tgtEl>
                                      </p:cBhvr>
                                    </p:animEffect>
                                    <p:anim calcmode="lin" valueType="num">
                                      <p:cBhvr>
                                        <p:cTn id="217"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8"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9"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20"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21"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22" dur="13">
                                          <p:stCondLst>
                                            <p:cond delay="325"/>
                                          </p:stCondLst>
                                        </p:cTn>
                                        <p:tgtEl>
                                          <p:spTgt spid="20"/>
                                        </p:tgtEl>
                                      </p:cBhvr>
                                      <p:to x="100000" y="60000"/>
                                    </p:animScale>
                                    <p:animScale>
                                      <p:cBhvr>
                                        <p:cTn id="223" dur="83" decel="50000">
                                          <p:stCondLst>
                                            <p:cond delay="338"/>
                                          </p:stCondLst>
                                        </p:cTn>
                                        <p:tgtEl>
                                          <p:spTgt spid="20"/>
                                        </p:tgtEl>
                                      </p:cBhvr>
                                      <p:to x="100000" y="100000"/>
                                    </p:animScale>
                                    <p:animScale>
                                      <p:cBhvr>
                                        <p:cTn id="224" dur="13">
                                          <p:stCondLst>
                                            <p:cond delay="656"/>
                                          </p:stCondLst>
                                        </p:cTn>
                                        <p:tgtEl>
                                          <p:spTgt spid="20"/>
                                        </p:tgtEl>
                                      </p:cBhvr>
                                      <p:to x="100000" y="80000"/>
                                    </p:animScale>
                                    <p:animScale>
                                      <p:cBhvr>
                                        <p:cTn id="225" dur="83" decel="50000">
                                          <p:stCondLst>
                                            <p:cond delay="669"/>
                                          </p:stCondLst>
                                        </p:cTn>
                                        <p:tgtEl>
                                          <p:spTgt spid="20"/>
                                        </p:tgtEl>
                                      </p:cBhvr>
                                      <p:to x="100000" y="100000"/>
                                    </p:animScale>
                                    <p:animScale>
                                      <p:cBhvr>
                                        <p:cTn id="226" dur="13">
                                          <p:stCondLst>
                                            <p:cond delay="821"/>
                                          </p:stCondLst>
                                        </p:cTn>
                                        <p:tgtEl>
                                          <p:spTgt spid="20"/>
                                        </p:tgtEl>
                                      </p:cBhvr>
                                      <p:to x="100000" y="90000"/>
                                    </p:animScale>
                                    <p:animScale>
                                      <p:cBhvr>
                                        <p:cTn id="227" dur="83" decel="50000">
                                          <p:stCondLst>
                                            <p:cond delay="834"/>
                                          </p:stCondLst>
                                        </p:cTn>
                                        <p:tgtEl>
                                          <p:spTgt spid="20"/>
                                        </p:tgtEl>
                                      </p:cBhvr>
                                      <p:to x="100000" y="100000"/>
                                    </p:animScale>
                                    <p:animScale>
                                      <p:cBhvr>
                                        <p:cTn id="228" dur="13">
                                          <p:stCondLst>
                                            <p:cond delay="904"/>
                                          </p:stCondLst>
                                        </p:cTn>
                                        <p:tgtEl>
                                          <p:spTgt spid="20"/>
                                        </p:tgtEl>
                                      </p:cBhvr>
                                      <p:to x="100000" y="95000"/>
                                    </p:animScale>
                                    <p:animScale>
                                      <p:cBhvr>
                                        <p:cTn id="229" dur="83" decel="50000">
                                          <p:stCondLst>
                                            <p:cond delay="917"/>
                                          </p:stCondLst>
                                        </p:cTn>
                                        <p:tgtEl>
                                          <p:spTgt spid="20"/>
                                        </p:tgtEl>
                                      </p:cBhvr>
                                      <p:to x="100000" y="100000"/>
                                    </p:animScale>
                                  </p:childTnLst>
                                </p:cTn>
                              </p:par>
                            </p:childTnLst>
                          </p:cTn>
                        </p:par>
                        <p:par>
                          <p:cTn id="230" fill="hold">
                            <p:stCondLst>
                              <p:cond delay="13000"/>
                            </p:stCondLst>
                            <p:childTnLst>
                              <p:par>
                                <p:cTn id="231" presetID="26" presetClass="entr" presetSubtype="0" fill="hold" grpId="0" nodeType="afterEffect">
                                  <p:stCondLst>
                                    <p:cond delay="0"/>
                                  </p:stCondLst>
                                  <p:childTnLst>
                                    <p:set>
                                      <p:cBhvr>
                                        <p:cTn id="232" dur="1" fill="hold">
                                          <p:stCondLst>
                                            <p:cond delay="0"/>
                                          </p:stCondLst>
                                        </p:cTn>
                                        <p:tgtEl>
                                          <p:spTgt spid="21"/>
                                        </p:tgtEl>
                                        <p:attrNameLst>
                                          <p:attrName>style.visibility</p:attrName>
                                        </p:attrNameLst>
                                      </p:cBhvr>
                                      <p:to>
                                        <p:strVal val="visible"/>
                                      </p:to>
                                    </p:set>
                                    <p:animEffect transition="in" filter="wipe(down)">
                                      <p:cBhvr>
                                        <p:cTn id="233" dur="290">
                                          <p:stCondLst>
                                            <p:cond delay="0"/>
                                          </p:stCondLst>
                                        </p:cTn>
                                        <p:tgtEl>
                                          <p:spTgt spid="21"/>
                                        </p:tgtEl>
                                      </p:cBhvr>
                                    </p:animEffect>
                                    <p:anim calcmode="lin" valueType="num">
                                      <p:cBhvr>
                                        <p:cTn id="23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3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3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23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23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239" dur="13">
                                          <p:stCondLst>
                                            <p:cond delay="325"/>
                                          </p:stCondLst>
                                        </p:cTn>
                                        <p:tgtEl>
                                          <p:spTgt spid="21"/>
                                        </p:tgtEl>
                                      </p:cBhvr>
                                      <p:to x="100000" y="60000"/>
                                    </p:animScale>
                                    <p:animScale>
                                      <p:cBhvr>
                                        <p:cTn id="240" dur="83" decel="50000">
                                          <p:stCondLst>
                                            <p:cond delay="338"/>
                                          </p:stCondLst>
                                        </p:cTn>
                                        <p:tgtEl>
                                          <p:spTgt spid="21"/>
                                        </p:tgtEl>
                                      </p:cBhvr>
                                      <p:to x="100000" y="100000"/>
                                    </p:animScale>
                                    <p:animScale>
                                      <p:cBhvr>
                                        <p:cTn id="241" dur="13">
                                          <p:stCondLst>
                                            <p:cond delay="656"/>
                                          </p:stCondLst>
                                        </p:cTn>
                                        <p:tgtEl>
                                          <p:spTgt spid="21"/>
                                        </p:tgtEl>
                                      </p:cBhvr>
                                      <p:to x="100000" y="80000"/>
                                    </p:animScale>
                                    <p:animScale>
                                      <p:cBhvr>
                                        <p:cTn id="242" dur="83" decel="50000">
                                          <p:stCondLst>
                                            <p:cond delay="669"/>
                                          </p:stCondLst>
                                        </p:cTn>
                                        <p:tgtEl>
                                          <p:spTgt spid="21"/>
                                        </p:tgtEl>
                                      </p:cBhvr>
                                      <p:to x="100000" y="100000"/>
                                    </p:animScale>
                                    <p:animScale>
                                      <p:cBhvr>
                                        <p:cTn id="243" dur="13">
                                          <p:stCondLst>
                                            <p:cond delay="821"/>
                                          </p:stCondLst>
                                        </p:cTn>
                                        <p:tgtEl>
                                          <p:spTgt spid="21"/>
                                        </p:tgtEl>
                                      </p:cBhvr>
                                      <p:to x="100000" y="90000"/>
                                    </p:animScale>
                                    <p:animScale>
                                      <p:cBhvr>
                                        <p:cTn id="244" dur="83" decel="50000">
                                          <p:stCondLst>
                                            <p:cond delay="834"/>
                                          </p:stCondLst>
                                        </p:cTn>
                                        <p:tgtEl>
                                          <p:spTgt spid="21"/>
                                        </p:tgtEl>
                                      </p:cBhvr>
                                      <p:to x="100000" y="100000"/>
                                    </p:animScale>
                                    <p:animScale>
                                      <p:cBhvr>
                                        <p:cTn id="245" dur="13">
                                          <p:stCondLst>
                                            <p:cond delay="904"/>
                                          </p:stCondLst>
                                        </p:cTn>
                                        <p:tgtEl>
                                          <p:spTgt spid="21"/>
                                        </p:tgtEl>
                                      </p:cBhvr>
                                      <p:to x="100000" y="95000"/>
                                    </p:animScale>
                                    <p:animScale>
                                      <p:cBhvr>
                                        <p:cTn id="246" dur="83" decel="50000">
                                          <p:stCondLst>
                                            <p:cond delay="917"/>
                                          </p:stCondLst>
                                        </p:cTn>
                                        <p:tgtEl>
                                          <p:spTgt spid="21"/>
                                        </p:tgtEl>
                                      </p:cBhvr>
                                      <p:to x="100000" y="100000"/>
                                    </p:animScale>
                                  </p:childTnLst>
                                </p:cTn>
                              </p:par>
                            </p:childTnLst>
                          </p:cTn>
                        </p:par>
                        <p:par>
                          <p:cTn id="247" fill="hold">
                            <p:stCondLst>
                              <p:cond delay="14000"/>
                            </p:stCondLst>
                            <p:childTnLst>
                              <p:par>
                                <p:cTn id="248" presetID="26" presetClass="entr" presetSubtype="0" fill="hold" grpId="0" nodeType="afterEffect">
                                  <p:stCondLst>
                                    <p:cond delay="0"/>
                                  </p:stCondLst>
                                  <p:childTnLst>
                                    <p:set>
                                      <p:cBhvr>
                                        <p:cTn id="249" dur="1" fill="hold">
                                          <p:stCondLst>
                                            <p:cond delay="0"/>
                                          </p:stCondLst>
                                        </p:cTn>
                                        <p:tgtEl>
                                          <p:spTgt spid="22"/>
                                        </p:tgtEl>
                                        <p:attrNameLst>
                                          <p:attrName>style.visibility</p:attrName>
                                        </p:attrNameLst>
                                      </p:cBhvr>
                                      <p:to>
                                        <p:strVal val="visible"/>
                                      </p:to>
                                    </p:set>
                                    <p:animEffect transition="in" filter="wipe(down)">
                                      <p:cBhvr>
                                        <p:cTn id="250" dur="290">
                                          <p:stCondLst>
                                            <p:cond delay="0"/>
                                          </p:stCondLst>
                                        </p:cTn>
                                        <p:tgtEl>
                                          <p:spTgt spid="22"/>
                                        </p:tgtEl>
                                      </p:cBhvr>
                                    </p:animEffect>
                                    <p:anim calcmode="lin" valueType="num">
                                      <p:cBhvr>
                                        <p:cTn id="251"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2"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53"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54"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55"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56" dur="13">
                                          <p:stCondLst>
                                            <p:cond delay="325"/>
                                          </p:stCondLst>
                                        </p:cTn>
                                        <p:tgtEl>
                                          <p:spTgt spid="22"/>
                                        </p:tgtEl>
                                      </p:cBhvr>
                                      <p:to x="100000" y="60000"/>
                                    </p:animScale>
                                    <p:animScale>
                                      <p:cBhvr>
                                        <p:cTn id="257" dur="83" decel="50000">
                                          <p:stCondLst>
                                            <p:cond delay="338"/>
                                          </p:stCondLst>
                                        </p:cTn>
                                        <p:tgtEl>
                                          <p:spTgt spid="22"/>
                                        </p:tgtEl>
                                      </p:cBhvr>
                                      <p:to x="100000" y="100000"/>
                                    </p:animScale>
                                    <p:animScale>
                                      <p:cBhvr>
                                        <p:cTn id="258" dur="13">
                                          <p:stCondLst>
                                            <p:cond delay="656"/>
                                          </p:stCondLst>
                                        </p:cTn>
                                        <p:tgtEl>
                                          <p:spTgt spid="22"/>
                                        </p:tgtEl>
                                      </p:cBhvr>
                                      <p:to x="100000" y="80000"/>
                                    </p:animScale>
                                    <p:animScale>
                                      <p:cBhvr>
                                        <p:cTn id="259" dur="83" decel="50000">
                                          <p:stCondLst>
                                            <p:cond delay="669"/>
                                          </p:stCondLst>
                                        </p:cTn>
                                        <p:tgtEl>
                                          <p:spTgt spid="22"/>
                                        </p:tgtEl>
                                      </p:cBhvr>
                                      <p:to x="100000" y="100000"/>
                                    </p:animScale>
                                    <p:animScale>
                                      <p:cBhvr>
                                        <p:cTn id="260" dur="13">
                                          <p:stCondLst>
                                            <p:cond delay="821"/>
                                          </p:stCondLst>
                                        </p:cTn>
                                        <p:tgtEl>
                                          <p:spTgt spid="22"/>
                                        </p:tgtEl>
                                      </p:cBhvr>
                                      <p:to x="100000" y="90000"/>
                                    </p:animScale>
                                    <p:animScale>
                                      <p:cBhvr>
                                        <p:cTn id="261" dur="83" decel="50000">
                                          <p:stCondLst>
                                            <p:cond delay="834"/>
                                          </p:stCondLst>
                                        </p:cTn>
                                        <p:tgtEl>
                                          <p:spTgt spid="22"/>
                                        </p:tgtEl>
                                      </p:cBhvr>
                                      <p:to x="100000" y="100000"/>
                                    </p:animScale>
                                    <p:animScale>
                                      <p:cBhvr>
                                        <p:cTn id="262" dur="13">
                                          <p:stCondLst>
                                            <p:cond delay="904"/>
                                          </p:stCondLst>
                                        </p:cTn>
                                        <p:tgtEl>
                                          <p:spTgt spid="22"/>
                                        </p:tgtEl>
                                      </p:cBhvr>
                                      <p:to x="100000" y="95000"/>
                                    </p:animScale>
                                    <p:animScale>
                                      <p:cBhvr>
                                        <p:cTn id="263" dur="83" decel="50000">
                                          <p:stCondLst>
                                            <p:cond delay="917"/>
                                          </p:stCondLst>
                                        </p:cTn>
                                        <p:tgtEl>
                                          <p:spTgt spid="22"/>
                                        </p:tgtEl>
                                      </p:cBhvr>
                                      <p:to x="100000" y="100000"/>
                                    </p:animScale>
                                  </p:childTnLst>
                                </p:cTn>
                              </p:par>
                            </p:childTnLst>
                          </p:cTn>
                        </p:par>
                        <p:par>
                          <p:cTn id="264" fill="hold">
                            <p:stCondLst>
                              <p:cond delay="15000"/>
                            </p:stCondLst>
                            <p:childTnLst>
                              <p:par>
                                <p:cTn id="265" presetID="26" presetClass="entr" presetSubtype="0" fill="hold" grpId="0" nodeType="afterEffect">
                                  <p:stCondLst>
                                    <p:cond delay="0"/>
                                  </p:stCondLst>
                                  <p:childTnLst>
                                    <p:set>
                                      <p:cBhvr>
                                        <p:cTn id="266" dur="1" fill="hold">
                                          <p:stCondLst>
                                            <p:cond delay="0"/>
                                          </p:stCondLst>
                                        </p:cTn>
                                        <p:tgtEl>
                                          <p:spTgt spid="23"/>
                                        </p:tgtEl>
                                        <p:attrNameLst>
                                          <p:attrName>style.visibility</p:attrName>
                                        </p:attrNameLst>
                                      </p:cBhvr>
                                      <p:to>
                                        <p:strVal val="visible"/>
                                      </p:to>
                                    </p:set>
                                    <p:animEffect transition="in" filter="wipe(down)">
                                      <p:cBhvr>
                                        <p:cTn id="267" dur="290">
                                          <p:stCondLst>
                                            <p:cond delay="0"/>
                                          </p:stCondLst>
                                        </p:cTn>
                                        <p:tgtEl>
                                          <p:spTgt spid="23"/>
                                        </p:tgtEl>
                                      </p:cBhvr>
                                    </p:animEffect>
                                    <p:anim calcmode="lin" valueType="num">
                                      <p:cBhvr>
                                        <p:cTn id="26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27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27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273" dur="13">
                                          <p:stCondLst>
                                            <p:cond delay="325"/>
                                          </p:stCondLst>
                                        </p:cTn>
                                        <p:tgtEl>
                                          <p:spTgt spid="23"/>
                                        </p:tgtEl>
                                      </p:cBhvr>
                                      <p:to x="100000" y="60000"/>
                                    </p:animScale>
                                    <p:animScale>
                                      <p:cBhvr>
                                        <p:cTn id="274" dur="83" decel="50000">
                                          <p:stCondLst>
                                            <p:cond delay="338"/>
                                          </p:stCondLst>
                                        </p:cTn>
                                        <p:tgtEl>
                                          <p:spTgt spid="23"/>
                                        </p:tgtEl>
                                      </p:cBhvr>
                                      <p:to x="100000" y="100000"/>
                                    </p:animScale>
                                    <p:animScale>
                                      <p:cBhvr>
                                        <p:cTn id="275" dur="13">
                                          <p:stCondLst>
                                            <p:cond delay="656"/>
                                          </p:stCondLst>
                                        </p:cTn>
                                        <p:tgtEl>
                                          <p:spTgt spid="23"/>
                                        </p:tgtEl>
                                      </p:cBhvr>
                                      <p:to x="100000" y="80000"/>
                                    </p:animScale>
                                    <p:animScale>
                                      <p:cBhvr>
                                        <p:cTn id="276" dur="83" decel="50000">
                                          <p:stCondLst>
                                            <p:cond delay="669"/>
                                          </p:stCondLst>
                                        </p:cTn>
                                        <p:tgtEl>
                                          <p:spTgt spid="23"/>
                                        </p:tgtEl>
                                      </p:cBhvr>
                                      <p:to x="100000" y="100000"/>
                                    </p:animScale>
                                    <p:animScale>
                                      <p:cBhvr>
                                        <p:cTn id="277" dur="13">
                                          <p:stCondLst>
                                            <p:cond delay="821"/>
                                          </p:stCondLst>
                                        </p:cTn>
                                        <p:tgtEl>
                                          <p:spTgt spid="23"/>
                                        </p:tgtEl>
                                      </p:cBhvr>
                                      <p:to x="100000" y="90000"/>
                                    </p:animScale>
                                    <p:animScale>
                                      <p:cBhvr>
                                        <p:cTn id="278" dur="83" decel="50000">
                                          <p:stCondLst>
                                            <p:cond delay="834"/>
                                          </p:stCondLst>
                                        </p:cTn>
                                        <p:tgtEl>
                                          <p:spTgt spid="23"/>
                                        </p:tgtEl>
                                      </p:cBhvr>
                                      <p:to x="100000" y="100000"/>
                                    </p:animScale>
                                    <p:animScale>
                                      <p:cBhvr>
                                        <p:cTn id="279" dur="13">
                                          <p:stCondLst>
                                            <p:cond delay="904"/>
                                          </p:stCondLst>
                                        </p:cTn>
                                        <p:tgtEl>
                                          <p:spTgt spid="23"/>
                                        </p:tgtEl>
                                      </p:cBhvr>
                                      <p:to x="100000" y="95000"/>
                                    </p:animScale>
                                    <p:animScale>
                                      <p:cBhvr>
                                        <p:cTn id="280" dur="83" decel="50000">
                                          <p:stCondLst>
                                            <p:cond delay="917"/>
                                          </p:stCondLst>
                                        </p:cTn>
                                        <p:tgtEl>
                                          <p:spTgt spid="23"/>
                                        </p:tgtEl>
                                      </p:cBhvr>
                                      <p:to x="100000" y="100000"/>
                                    </p:animScale>
                                  </p:childTnLst>
                                </p:cTn>
                              </p:par>
                            </p:childTnLst>
                          </p:cTn>
                        </p:par>
                        <p:par>
                          <p:cTn id="281" fill="hold">
                            <p:stCondLst>
                              <p:cond delay="16000"/>
                            </p:stCondLst>
                            <p:childTnLst>
                              <p:par>
                                <p:cTn id="282" presetID="26" presetClass="entr" presetSubtype="0" fill="hold" grpId="0" nodeType="afterEffect">
                                  <p:stCondLst>
                                    <p:cond delay="0"/>
                                  </p:stCondLst>
                                  <p:childTnLst>
                                    <p:set>
                                      <p:cBhvr>
                                        <p:cTn id="283" dur="1" fill="hold">
                                          <p:stCondLst>
                                            <p:cond delay="0"/>
                                          </p:stCondLst>
                                        </p:cTn>
                                        <p:tgtEl>
                                          <p:spTgt spid="24"/>
                                        </p:tgtEl>
                                        <p:attrNameLst>
                                          <p:attrName>style.visibility</p:attrName>
                                        </p:attrNameLst>
                                      </p:cBhvr>
                                      <p:to>
                                        <p:strVal val="visible"/>
                                      </p:to>
                                    </p:set>
                                    <p:animEffect transition="in" filter="wipe(down)">
                                      <p:cBhvr>
                                        <p:cTn id="284" dur="290">
                                          <p:stCondLst>
                                            <p:cond delay="0"/>
                                          </p:stCondLst>
                                        </p:cTn>
                                        <p:tgtEl>
                                          <p:spTgt spid="24"/>
                                        </p:tgtEl>
                                      </p:cBhvr>
                                    </p:animEffect>
                                    <p:anim calcmode="lin" valueType="num">
                                      <p:cBhvr>
                                        <p:cTn id="285"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6"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7"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288"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289"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290" dur="13">
                                          <p:stCondLst>
                                            <p:cond delay="325"/>
                                          </p:stCondLst>
                                        </p:cTn>
                                        <p:tgtEl>
                                          <p:spTgt spid="24"/>
                                        </p:tgtEl>
                                      </p:cBhvr>
                                      <p:to x="100000" y="60000"/>
                                    </p:animScale>
                                    <p:animScale>
                                      <p:cBhvr>
                                        <p:cTn id="291" dur="83" decel="50000">
                                          <p:stCondLst>
                                            <p:cond delay="338"/>
                                          </p:stCondLst>
                                        </p:cTn>
                                        <p:tgtEl>
                                          <p:spTgt spid="24"/>
                                        </p:tgtEl>
                                      </p:cBhvr>
                                      <p:to x="100000" y="100000"/>
                                    </p:animScale>
                                    <p:animScale>
                                      <p:cBhvr>
                                        <p:cTn id="292" dur="13">
                                          <p:stCondLst>
                                            <p:cond delay="656"/>
                                          </p:stCondLst>
                                        </p:cTn>
                                        <p:tgtEl>
                                          <p:spTgt spid="24"/>
                                        </p:tgtEl>
                                      </p:cBhvr>
                                      <p:to x="100000" y="80000"/>
                                    </p:animScale>
                                    <p:animScale>
                                      <p:cBhvr>
                                        <p:cTn id="293" dur="83" decel="50000">
                                          <p:stCondLst>
                                            <p:cond delay="669"/>
                                          </p:stCondLst>
                                        </p:cTn>
                                        <p:tgtEl>
                                          <p:spTgt spid="24"/>
                                        </p:tgtEl>
                                      </p:cBhvr>
                                      <p:to x="100000" y="100000"/>
                                    </p:animScale>
                                    <p:animScale>
                                      <p:cBhvr>
                                        <p:cTn id="294" dur="13">
                                          <p:stCondLst>
                                            <p:cond delay="821"/>
                                          </p:stCondLst>
                                        </p:cTn>
                                        <p:tgtEl>
                                          <p:spTgt spid="24"/>
                                        </p:tgtEl>
                                      </p:cBhvr>
                                      <p:to x="100000" y="90000"/>
                                    </p:animScale>
                                    <p:animScale>
                                      <p:cBhvr>
                                        <p:cTn id="295" dur="83" decel="50000">
                                          <p:stCondLst>
                                            <p:cond delay="834"/>
                                          </p:stCondLst>
                                        </p:cTn>
                                        <p:tgtEl>
                                          <p:spTgt spid="24"/>
                                        </p:tgtEl>
                                      </p:cBhvr>
                                      <p:to x="100000" y="100000"/>
                                    </p:animScale>
                                    <p:animScale>
                                      <p:cBhvr>
                                        <p:cTn id="296" dur="13">
                                          <p:stCondLst>
                                            <p:cond delay="904"/>
                                          </p:stCondLst>
                                        </p:cTn>
                                        <p:tgtEl>
                                          <p:spTgt spid="24"/>
                                        </p:tgtEl>
                                      </p:cBhvr>
                                      <p:to x="100000" y="95000"/>
                                    </p:animScale>
                                    <p:animScale>
                                      <p:cBhvr>
                                        <p:cTn id="297" dur="83" decel="50000">
                                          <p:stCondLst>
                                            <p:cond delay="917"/>
                                          </p:stCondLst>
                                        </p:cTn>
                                        <p:tgtEl>
                                          <p:spTgt spid="24"/>
                                        </p:tgtEl>
                                      </p:cBhvr>
                                      <p:to x="100000" y="100000"/>
                                    </p:animScale>
                                  </p:childTnLst>
                                </p:cTn>
                              </p:par>
                            </p:childTnLst>
                          </p:cTn>
                        </p:par>
                        <p:par>
                          <p:cTn id="298" fill="hold">
                            <p:stCondLst>
                              <p:cond delay="17000"/>
                            </p:stCondLst>
                            <p:childTnLst>
                              <p:par>
                                <p:cTn id="299" presetID="26" presetClass="entr" presetSubtype="0" fill="hold" grpId="0" nodeType="afterEffect">
                                  <p:stCondLst>
                                    <p:cond delay="0"/>
                                  </p:stCondLst>
                                  <p:childTnLst>
                                    <p:set>
                                      <p:cBhvr>
                                        <p:cTn id="300" dur="1" fill="hold">
                                          <p:stCondLst>
                                            <p:cond delay="0"/>
                                          </p:stCondLst>
                                        </p:cTn>
                                        <p:tgtEl>
                                          <p:spTgt spid="25"/>
                                        </p:tgtEl>
                                        <p:attrNameLst>
                                          <p:attrName>style.visibility</p:attrName>
                                        </p:attrNameLst>
                                      </p:cBhvr>
                                      <p:to>
                                        <p:strVal val="visible"/>
                                      </p:to>
                                    </p:set>
                                    <p:animEffect transition="in" filter="wipe(down)">
                                      <p:cBhvr>
                                        <p:cTn id="301" dur="290">
                                          <p:stCondLst>
                                            <p:cond delay="0"/>
                                          </p:stCondLst>
                                        </p:cTn>
                                        <p:tgtEl>
                                          <p:spTgt spid="25"/>
                                        </p:tgtEl>
                                      </p:cBhvr>
                                    </p:animEffect>
                                    <p:anim calcmode="lin" valueType="num">
                                      <p:cBhvr>
                                        <p:cTn id="302"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03"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04"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05"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06"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07" dur="13">
                                          <p:stCondLst>
                                            <p:cond delay="325"/>
                                          </p:stCondLst>
                                        </p:cTn>
                                        <p:tgtEl>
                                          <p:spTgt spid="25"/>
                                        </p:tgtEl>
                                      </p:cBhvr>
                                      <p:to x="100000" y="60000"/>
                                    </p:animScale>
                                    <p:animScale>
                                      <p:cBhvr>
                                        <p:cTn id="308" dur="83" decel="50000">
                                          <p:stCondLst>
                                            <p:cond delay="338"/>
                                          </p:stCondLst>
                                        </p:cTn>
                                        <p:tgtEl>
                                          <p:spTgt spid="25"/>
                                        </p:tgtEl>
                                      </p:cBhvr>
                                      <p:to x="100000" y="100000"/>
                                    </p:animScale>
                                    <p:animScale>
                                      <p:cBhvr>
                                        <p:cTn id="309" dur="13">
                                          <p:stCondLst>
                                            <p:cond delay="656"/>
                                          </p:stCondLst>
                                        </p:cTn>
                                        <p:tgtEl>
                                          <p:spTgt spid="25"/>
                                        </p:tgtEl>
                                      </p:cBhvr>
                                      <p:to x="100000" y="80000"/>
                                    </p:animScale>
                                    <p:animScale>
                                      <p:cBhvr>
                                        <p:cTn id="310" dur="83" decel="50000">
                                          <p:stCondLst>
                                            <p:cond delay="669"/>
                                          </p:stCondLst>
                                        </p:cTn>
                                        <p:tgtEl>
                                          <p:spTgt spid="25"/>
                                        </p:tgtEl>
                                      </p:cBhvr>
                                      <p:to x="100000" y="100000"/>
                                    </p:animScale>
                                    <p:animScale>
                                      <p:cBhvr>
                                        <p:cTn id="311" dur="13">
                                          <p:stCondLst>
                                            <p:cond delay="821"/>
                                          </p:stCondLst>
                                        </p:cTn>
                                        <p:tgtEl>
                                          <p:spTgt spid="25"/>
                                        </p:tgtEl>
                                      </p:cBhvr>
                                      <p:to x="100000" y="90000"/>
                                    </p:animScale>
                                    <p:animScale>
                                      <p:cBhvr>
                                        <p:cTn id="312" dur="83" decel="50000">
                                          <p:stCondLst>
                                            <p:cond delay="834"/>
                                          </p:stCondLst>
                                        </p:cTn>
                                        <p:tgtEl>
                                          <p:spTgt spid="25"/>
                                        </p:tgtEl>
                                      </p:cBhvr>
                                      <p:to x="100000" y="100000"/>
                                    </p:animScale>
                                    <p:animScale>
                                      <p:cBhvr>
                                        <p:cTn id="313" dur="13">
                                          <p:stCondLst>
                                            <p:cond delay="904"/>
                                          </p:stCondLst>
                                        </p:cTn>
                                        <p:tgtEl>
                                          <p:spTgt spid="25"/>
                                        </p:tgtEl>
                                      </p:cBhvr>
                                      <p:to x="100000" y="95000"/>
                                    </p:animScale>
                                    <p:animScale>
                                      <p:cBhvr>
                                        <p:cTn id="314" dur="83" decel="50000">
                                          <p:stCondLst>
                                            <p:cond delay="917"/>
                                          </p:stCondLst>
                                        </p:cTn>
                                        <p:tgtEl>
                                          <p:spTgt spid="25"/>
                                        </p:tgtEl>
                                      </p:cBhvr>
                                      <p:to x="100000" y="100000"/>
                                    </p:animScale>
                                  </p:childTnLst>
                                </p:cTn>
                              </p:par>
                            </p:childTnLst>
                          </p:cTn>
                        </p:par>
                        <p:par>
                          <p:cTn id="315" fill="hold">
                            <p:stCondLst>
                              <p:cond delay="18000"/>
                            </p:stCondLst>
                            <p:childTnLst>
                              <p:par>
                                <p:cTn id="316" presetID="26" presetClass="entr" presetSubtype="0" fill="hold" grpId="0" nodeType="afterEffect">
                                  <p:stCondLst>
                                    <p:cond delay="0"/>
                                  </p:stCondLst>
                                  <p:childTnLst>
                                    <p:set>
                                      <p:cBhvr>
                                        <p:cTn id="317" dur="1" fill="hold">
                                          <p:stCondLst>
                                            <p:cond delay="0"/>
                                          </p:stCondLst>
                                        </p:cTn>
                                        <p:tgtEl>
                                          <p:spTgt spid="26"/>
                                        </p:tgtEl>
                                        <p:attrNameLst>
                                          <p:attrName>style.visibility</p:attrName>
                                        </p:attrNameLst>
                                      </p:cBhvr>
                                      <p:to>
                                        <p:strVal val="visible"/>
                                      </p:to>
                                    </p:set>
                                    <p:animEffect transition="in" filter="wipe(down)">
                                      <p:cBhvr>
                                        <p:cTn id="318" dur="290">
                                          <p:stCondLst>
                                            <p:cond delay="0"/>
                                          </p:stCondLst>
                                        </p:cTn>
                                        <p:tgtEl>
                                          <p:spTgt spid="26"/>
                                        </p:tgtEl>
                                      </p:cBhvr>
                                    </p:animEffect>
                                    <p:anim calcmode="lin" valueType="num">
                                      <p:cBhvr>
                                        <p:cTn id="31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2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2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32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32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324" dur="13">
                                          <p:stCondLst>
                                            <p:cond delay="325"/>
                                          </p:stCondLst>
                                        </p:cTn>
                                        <p:tgtEl>
                                          <p:spTgt spid="26"/>
                                        </p:tgtEl>
                                      </p:cBhvr>
                                      <p:to x="100000" y="60000"/>
                                    </p:animScale>
                                    <p:animScale>
                                      <p:cBhvr>
                                        <p:cTn id="325" dur="83" decel="50000">
                                          <p:stCondLst>
                                            <p:cond delay="338"/>
                                          </p:stCondLst>
                                        </p:cTn>
                                        <p:tgtEl>
                                          <p:spTgt spid="26"/>
                                        </p:tgtEl>
                                      </p:cBhvr>
                                      <p:to x="100000" y="100000"/>
                                    </p:animScale>
                                    <p:animScale>
                                      <p:cBhvr>
                                        <p:cTn id="326" dur="13">
                                          <p:stCondLst>
                                            <p:cond delay="656"/>
                                          </p:stCondLst>
                                        </p:cTn>
                                        <p:tgtEl>
                                          <p:spTgt spid="26"/>
                                        </p:tgtEl>
                                      </p:cBhvr>
                                      <p:to x="100000" y="80000"/>
                                    </p:animScale>
                                    <p:animScale>
                                      <p:cBhvr>
                                        <p:cTn id="327" dur="83" decel="50000">
                                          <p:stCondLst>
                                            <p:cond delay="669"/>
                                          </p:stCondLst>
                                        </p:cTn>
                                        <p:tgtEl>
                                          <p:spTgt spid="26"/>
                                        </p:tgtEl>
                                      </p:cBhvr>
                                      <p:to x="100000" y="100000"/>
                                    </p:animScale>
                                    <p:animScale>
                                      <p:cBhvr>
                                        <p:cTn id="328" dur="13">
                                          <p:stCondLst>
                                            <p:cond delay="821"/>
                                          </p:stCondLst>
                                        </p:cTn>
                                        <p:tgtEl>
                                          <p:spTgt spid="26"/>
                                        </p:tgtEl>
                                      </p:cBhvr>
                                      <p:to x="100000" y="90000"/>
                                    </p:animScale>
                                    <p:animScale>
                                      <p:cBhvr>
                                        <p:cTn id="329" dur="83" decel="50000">
                                          <p:stCondLst>
                                            <p:cond delay="834"/>
                                          </p:stCondLst>
                                        </p:cTn>
                                        <p:tgtEl>
                                          <p:spTgt spid="26"/>
                                        </p:tgtEl>
                                      </p:cBhvr>
                                      <p:to x="100000" y="100000"/>
                                    </p:animScale>
                                    <p:animScale>
                                      <p:cBhvr>
                                        <p:cTn id="330" dur="13">
                                          <p:stCondLst>
                                            <p:cond delay="904"/>
                                          </p:stCondLst>
                                        </p:cTn>
                                        <p:tgtEl>
                                          <p:spTgt spid="26"/>
                                        </p:tgtEl>
                                      </p:cBhvr>
                                      <p:to x="100000" y="95000"/>
                                    </p:animScale>
                                    <p:animScale>
                                      <p:cBhvr>
                                        <p:cTn id="331" dur="83" decel="50000">
                                          <p:stCondLst>
                                            <p:cond delay="917"/>
                                          </p:stCondLst>
                                        </p:cTn>
                                        <p:tgtEl>
                                          <p:spTgt spid="26"/>
                                        </p:tgtEl>
                                      </p:cBhvr>
                                      <p:to x="100000" y="100000"/>
                                    </p:animScale>
                                  </p:childTnLst>
                                </p:cTn>
                              </p:par>
                            </p:childTnLst>
                          </p:cTn>
                        </p:par>
                        <p:par>
                          <p:cTn id="332" fill="hold">
                            <p:stCondLst>
                              <p:cond delay="19000"/>
                            </p:stCondLst>
                            <p:childTnLst>
                              <p:par>
                                <p:cTn id="333" presetID="26" presetClass="entr" presetSubtype="0" fill="hold" grpId="0" nodeType="afterEffect">
                                  <p:stCondLst>
                                    <p:cond delay="0"/>
                                  </p:stCondLst>
                                  <p:childTnLst>
                                    <p:set>
                                      <p:cBhvr>
                                        <p:cTn id="334" dur="1" fill="hold">
                                          <p:stCondLst>
                                            <p:cond delay="0"/>
                                          </p:stCondLst>
                                        </p:cTn>
                                        <p:tgtEl>
                                          <p:spTgt spid="28"/>
                                        </p:tgtEl>
                                        <p:attrNameLst>
                                          <p:attrName>style.visibility</p:attrName>
                                        </p:attrNameLst>
                                      </p:cBhvr>
                                      <p:to>
                                        <p:strVal val="visible"/>
                                      </p:to>
                                    </p:set>
                                    <p:animEffect transition="in" filter="wipe(down)">
                                      <p:cBhvr>
                                        <p:cTn id="335" dur="290">
                                          <p:stCondLst>
                                            <p:cond delay="0"/>
                                          </p:stCondLst>
                                        </p:cTn>
                                        <p:tgtEl>
                                          <p:spTgt spid="28"/>
                                        </p:tgtEl>
                                      </p:cBhvr>
                                    </p:animEffect>
                                    <p:anim calcmode="lin" valueType="num">
                                      <p:cBhvr>
                                        <p:cTn id="3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3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341" dur="13">
                                          <p:stCondLst>
                                            <p:cond delay="325"/>
                                          </p:stCondLst>
                                        </p:cTn>
                                        <p:tgtEl>
                                          <p:spTgt spid="28"/>
                                        </p:tgtEl>
                                      </p:cBhvr>
                                      <p:to x="100000" y="60000"/>
                                    </p:animScale>
                                    <p:animScale>
                                      <p:cBhvr>
                                        <p:cTn id="342" dur="83" decel="50000">
                                          <p:stCondLst>
                                            <p:cond delay="338"/>
                                          </p:stCondLst>
                                        </p:cTn>
                                        <p:tgtEl>
                                          <p:spTgt spid="28"/>
                                        </p:tgtEl>
                                      </p:cBhvr>
                                      <p:to x="100000" y="100000"/>
                                    </p:animScale>
                                    <p:animScale>
                                      <p:cBhvr>
                                        <p:cTn id="343" dur="13">
                                          <p:stCondLst>
                                            <p:cond delay="656"/>
                                          </p:stCondLst>
                                        </p:cTn>
                                        <p:tgtEl>
                                          <p:spTgt spid="28"/>
                                        </p:tgtEl>
                                      </p:cBhvr>
                                      <p:to x="100000" y="80000"/>
                                    </p:animScale>
                                    <p:animScale>
                                      <p:cBhvr>
                                        <p:cTn id="344" dur="83" decel="50000">
                                          <p:stCondLst>
                                            <p:cond delay="669"/>
                                          </p:stCondLst>
                                        </p:cTn>
                                        <p:tgtEl>
                                          <p:spTgt spid="28"/>
                                        </p:tgtEl>
                                      </p:cBhvr>
                                      <p:to x="100000" y="100000"/>
                                    </p:animScale>
                                    <p:animScale>
                                      <p:cBhvr>
                                        <p:cTn id="345" dur="13">
                                          <p:stCondLst>
                                            <p:cond delay="821"/>
                                          </p:stCondLst>
                                        </p:cTn>
                                        <p:tgtEl>
                                          <p:spTgt spid="28"/>
                                        </p:tgtEl>
                                      </p:cBhvr>
                                      <p:to x="100000" y="90000"/>
                                    </p:animScale>
                                    <p:animScale>
                                      <p:cBhvr>
                                        <p:cTn id="346" dur="83" decel="50000">
                                          <p:stCondLst>
                                            <p:cond delay="834"/>
                                          </p:stCondLst>
                                        </p:cTn>
                                        <p:tgtEl>
                                          <p:spTgt spid="28"/>
                                        </p:tgtEl>
                                      </p:cBhvr>
                                      <p:to x="100000" y="100000"/>
                                    </p:animScale>
                                    <p:animScale>
                                      <p:cBhvr>
                                        <p:cTn id="347" dur="13">
                                          <p:stCondLst>
                                            <p:cond delay="904"/>
                                          </p:stCondLst>
                                        </p:cTn>
                                        <p:tgtEl>
                                          <p:spTgt spid="28"/>
                                        </p:tgtEl>
                                      </p:cBhvr>
                                      <p:to x="100000" y="95000"/>
                                    </p:animScale>
                                    <p:animScale>
                                      <p:cBhvr>
                                        <p:cTn id="348" dur="83" decel="50000">
                                          <p:stCondLst>
                                            <p:cond delay="917"/>
                                          </p:stCondLst>
                                        </p:cTn>
                                        <p:tgtEl>
                                          <p:spTgt spid="28"/>
                                        </p:tgtEl>
                                      </p:cBhvr>
                                      <p:to x="100000" y="100000"/>
                                    </p:animScale>
                                  </p:childTnLst>
                                </p:cTn>
                              </p:par>
                            </p:childTnLst>
                          </p:cTn>
                        </p:par>
                        <p:par>
                          <p:cTn id="349" fill="hold">
                            <p:stCondLst>
                              <p:cond delay="20000"/>
                            </p:stCondLst>
                            <p:childTnLst>
                              <p:par>
                                <p:cTn id="350" presetID="26" presetClass="entr" presetSubtype="0" fill="hold" grpId="0" nodeType="afterEffect">
                                  <p:stCondLst>
                                    <p:cond delay="0"/>
                                  </p:stCondLst>
                                  <p:childTnLst>
                                    <p:set>
                                      <p:cBhvr>
                                        <p:cTn id="351" dur="1" fill="hold">
                                          <p:stCondLst>
                                            <p:cond delay="0"/>
                                          </p:stCondLst>
                                        </p:cTn>
                                        <p:tgtEl>
                                          <p:spTgt spid="27"/>
                                        </p:tgtEl>
                                        <p:attrNameLst>
                                          <p:attrName>style.visibility</p:attrName>
                                        </p:attrNameLst>
                                      </p:cBhvr>
                                      <p:to>
                                        <p:strVal val="visible"/>
                                      </p:to>
                                    </p:set>
                                    <p:animEffect transition="in" filter="wipe(down)">
                                      <p:cBhvr>
                                        <p:cTn id="352" dur="290">
                                          <p:stCondLst>
                                            <p:cond delay="0"/>
                                          </p:stCondLst>
                                        </p:cTn>
                                        <p:tgtEl>
                                          <p:spTgt spid="27"/>
                                        </p:tgtEl>
                                      </p:cBhvr>
                                    </p:animEffect>
                                    <p:anim calcmode="lin" valueType="num">
                                      <p:cBhvr>
                                        <p:cTn id="353"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54"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55"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356"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357"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358" dur="13">
                                          <p:stCondLst>
                                            <p:cond delay="325"/>
                                          </p:stCondLst>
                                        </p:cTn>
                                        <p:tgtEl>
                                          <p:spTgt spid="27"/>
                                        </p:tgtEl>
                                      </p:cBhvr>
                                      <p:to x="100000" y="60000"/>
                                    </p:animScale>
                                    <p:animScale>
                                      <p:cBhvr>
                                        <p:cTn id="359" dur="83" decel="50000">
                                          <p:stCondLst>
                                            <p:cond delay="338"/>
                                          </p:stCondLst>
                                        </p:cTn>
                                        <p:tgtEl>
                                          <p:spTgt spid="27"/>
                                        </p:tgtEl>
                                      </p:cBhvr>
                                      <p:to x="100000" y="100000"/>
                                    </p:animScale>
                                    <p:animScale>
                                      <p:cBhvr>
                                        <p:cTn id="360" dur="13">
                                          <p:stCondLst>
                                            <p:cond delay="656"/>
                                          </p:stCondLst>
                                        </p:cTn>
                                        <p:tgtEl>
                                          <p:spTgt spid="27"/>
                                        </p:tgtEl>
                                      </p:cBhvr>
                                      <p:to x="100000" y="80000"/>
                                    </p:animScale>
                                    <p:animScale>
                                      <p:cBhvr>
                                        <p:cTn id="361" dur="83" decel="50000">
                                          <p:stCondLst>
                                            <p:cond delay="669"/>
                                          </p:stCondLst>
                                        </p:cTn>
                                        <p:tgtEl>
                                          <p:spTgt spid="27"/>
                                        </p:tgtEl>
                                      </p:cBhvr>
                                      <p:to x="100000" y="100000"/>
                                    </p:animScale>
                                    <p:animScale>
                                      <p:cBhvr>
                                        <p:cTn id="362" dur="13">
                                          <p:stCondLst>
                                            <p:cond delay="821"/>
                                          </p:stCondLst>
                                        </p:cTn>
                                        <p:tgtEl>
                                          <p:spTgt spid="27"/>
                                        </p:tgtEl>
                                      </p:cBhvr>
                                      <p:to x="100000" y="90000"/>
                                    </p:animScale>
                                    <p:animScale>
                                      <p:cBhvr>
                                        <p:cTn id="363" dur="83" decel="50000">
                                          <p:stCondLst>
                                            <p:cond delay="834"/>
                                          </p:stCondLst>
                                        </p:cTn>
                                        <p:tgtEl>
                                          <p:spTgt spid="27"/>
                                        </p:tgtEl>
                                      </p:cBhvr>
                                      <p:to x="100000" y="100000"/>
                                    </p:animScale>
                                    <p:animScale>
                                      <p:cBhvr>
                                        <p:cTn id="364" dur="13">
                                          <p:stCondLst>
                                            <p:cond delay="904"/>
                                          </p:stCondLst>
                                        </p:cTn>
                                        <p:tgtEl>
                                          <p:spTgt spid="27"/>
                                        </p:tgtEl>
                                      </p:cBhvr>
                                      <p:to x="100000" y="95000"/>
                                    </p:animScale>
                                    <p:animScale>
                                      <p:cBhvr>
                                        <p:cTn id="365" dur="83" decel="50000">
                                          <p:stCondLst>
                                            <p:cond delay="917"/>
                                          </p:stCondLst>
                                        </p:cTn>
                                        <p:tgtEl>
                                          <p:spTgt spid="27"/>
                                        </p:tgtEl>
                                      </p:cBhvr>
                                      <p:to x="100000" y="100000"/>
                                    </p:animScale>
                                  </p:childTnLst>
                                </p:cTn>
                              </p:par>
                            </p:childTnLst>
                          </p:cTn>
                        </p:par>
                        <p:par>
                          <p:cTn id="366" fill="hold">
                            <p:stCondLst>
                              <p:cond delay="21000"/>
                            </p:stCondLst>
                            <p:childTnLst>
                              <p:par>
                                <p:cTn id="367" presetID="26" presetClass="entr" presetSubtype="0" fill="hold" grpId="0" nodeType="afterEffect">
                                  <p:stCondLst>
                                    <p:cond delay="0"/>
                                  </p:stCondLst>
                                  <p:childTnLst>
                                    <p:set>
                                      <p:cBhvr>
                                        <p:cTn id="368" dur="1" fill="hold">
                                          <p:stCondLst>
                                            <p:cond delay="0"/>
                                          </p:stCondLst>
                                        </p:cTn>
                                        <p:tgtEl>
                                          <p:spTgt spid="2"/>
                                        </p:tgtEl>
                                        <p:attrNameLst>
                                          <p:attrName>style.visibility</p:attrName>
                                        </p:attrNameLst>
                                      </p:cBhvr>
                                      <p:to>
                                        <p:strVal val="visible"/>
                                      </p:to>
                                    </p:set>
                                    <p:animEffect transition="in" filter="wipe(down)">
                                      <p:cBhvr>
                                        <p:cTn id="369" dur="290">
                                          <p:stCondLst>
                                            <p:cond delay="0"/>
                                          </p:stCondLst>
                                        </p:cTn>
                                        <p:tgtEl>
                                          <p:spTgt spid="2"/>
                                        </p:tgtEl>
                                      </p:cBhvr>
                                    </p:animEffect>
                                    <p:anim calcmode="lin" valueType="num">
                                      <p:cBhvr>
                                        <p:cTn id="370"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1"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2"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73"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74"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75" dur="13">
                                          <p:stCondLst>
                                            <p:cond delay="325"/>
                                          </p:stCondLst>
                                        </p:cTn>
                                        <p:tgtEl>
                                          <p:spTgt spid="2"/>
                                        </p:tgtEl>
                                      </p:cBhvr>
                                      <p:to x="100000" y="60000"/>
                                    </p:animScale>
                                    <p:animScale>
                                      <p:cBhvr>
                                        <p:cTn id="376" dur="83" decel="50000">
                                          <p:stCondLst>
                                            <p:cond delay="338"/>
                                          </p:stCondLst>
                                        </p:cTn>
                                        <p:tgtEl>
                                          <p:spTgt spid="2"/>
                                        </p:tgtEl>
                                      </p:cBhvr>
                                      <p:to x="100000" y="100000"/>
                                    </p:animScale>
                                    <p:animScale>
                                      <p:cBhvr>
                                        <p:cTn id="377" dur="13">
                                          <p:stCondLst>
                                            <p:cond delay="656"/>
                                          </p:stCondLst>
                                        </p:cTn>
                                        <p:tgtEl>
                                          <p:spTgt spid="2"/>
                                        </p:tgtEl>
                                      </p:cBhvr>
                                      <p:to x="100000" y="80000"/>
                                    </p:animScale>
                                    <p:animScale>
                                      <p:cBhvr>
                                        <p:cTn id="378" dur="83" decel="50000">
                                          <p:stCondLst>
                                            <p:cond delay="669"/>
                                          </p:stCondLst>
                                        </p:cTn>
                                        <p:tgtEl>
                                          <p:spTgt spid="2"/>
                                        </p:tgtEl>
                                      </p:cBhvr>
                                      <p:to x="100000" y="100000"/>
                                    </p:animScale>
                                    <p:animScale>
                                      <p:cBhvr>
                                        <p:cTn id="379" dur="13">
                                          <p:stCondLst>
                                            <p:cond delay="821"/>
                                          </p:stCondLst>
                                        </p:cTn>
                                        <p:tgtEl>
                                          <p:spTgt spid="2"/>
                                        </p:tgtEl>
                                      </p:cBhvr>
                                      <p:to x="100000" y="90000"/>
                                    </p:animScale>
                                    <p:animScale>
                                      <p:cBhvr>
                                        <p:cTn id="380" dur="83" decel="50000">
                                          <p:stCondLst>
                                            <p:cond delay="834"/>
                                          </p:stCondLst>
                                        </p:cTn>
                                        <p:tgtEl>
                                          <p:spTgt spid="2"/>
                                        </p:tgtEl>
                                      </p:cBhvr>
                                      <p:to x="100000" y="100000"/>
                                    </p:animScale>
                                    <p:animScale>
                                      <p:cBhvr>
                                        <p:cTn id="381" dur="13">
                                          <p:stCondLst>
                                            <p:cond delay="904"/>
                                          </p:stCondLst>
                                        </p:cTn>
                                        <p:tgtEl>
                                          <p:spTgt spid="2"/>
                                        </p:tgtEl>
                                      </p:cBhvr>
                                      <p:to x="100000" y="95000"/>
                                    </p:animScale>
                                    <p:animScale>
                                      <p:cBhvr>
                                        <p:cTn id="382" dur="83" decel="50000">
                                          <p:stCondLst>
                                            <p:cond delay="917"/>
                                          </p:stCondLst>
                                        </p:cTn>
                                        <p:tgtEl>
                                          <p:spTgt spid="2"/>
                                        </p:tgtEl>
                                      </p:cBhvr>
                                      <p:to x="100000" y="100000"/>
                                    </p:animScale>
                                  </p:childTnLst>
                                </p:cTn>
                              </p:par>
                            </p:childTnLst>
                          </p:cTn>
                        </p:par>
                        <p:par>
                          <p:cTn id="383" fill="hold">
                            <p:stCondLst>
                              <p:cond delay="22000"/>
                            </p:stCondLst>
                            <p:childTnLst>
                              <p:par>
                                <p:cTn id="384" presetID="26" presetClass="entr" presetSubtype="0" fill="hold" grpId="0" nodeType="afterEffect">
                                  <p:stCondLst>
                                    <p:cond delay="0"/>
                                  </p:stCondLst>
                                  <p:childTnLst>
                                    <p:set>
                                      <p:cBhvr>
                                        <p:cTn id="385" dur="1" fill="hold">
                                          <p:stCondLst>
                                            <p:cond delay="0"/>
                                          </p:stCondLst>
                                        </p:cTn>
                                        <p:tgtEl>
                                          <p:spTgt spid="6"/>
                                        </p:tgtEl>
                                        <p:attrNameLst>
                                          <p:attrName>style.visibility</p:attrName>
                                        </p:attrNameLst>
                                      </p:cBhvr>
                                      <p:to>
                                        <p:strVal val="visible"/>
                                      </p:to>
                                    </p:set>
                                    <p:animEffect transition="in" filter="wipe(down)">
                                      <p:cBhvr>
                                        <p:cTn id="386" dur="290">
                                          <p:stCondLst>
                                            <p:cond delay="0"/>
                                          </p:stCondLst>
                                        </p:cTn>
                                        <p:tgtEl>
                                          <p:spTgt spid="6"/>
                                        </p:tgtEl>
                                      </p:cBhvr>
                                    </p:animEffect>
                                    <p:anim calcmode="lin" valueType="num">
                                      <p:cBhvr>
                                        <p:cTn id="387"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8"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9"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90"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91"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92" dur="13">
                                          <p:stCondLst>
                                            <p:cond delay="325"/>
                                          </p:stCondLst>
                                        </p:cTn>
                                        <p:tgtEl>
                                          <p:spTgt spid="6"/>
                                        </p:tgtEl>
                                      </p:cBhvr>
                                      <p:to x="100000" y="60000"/>
                                    </p:animScale>
                                    <p:animScale>
                                      <p:cBhvr>
                                        <p:cTn id="393" dur="83" decel="50000">
                                          <p:stCondLst>
                                            <p:cond delay="338"/>
                                          </p:stCondLst>
                                        </p:cTn>
                                        <p:tgtEl>
                                          <p:spTgt spid="6"/>
                                        </p:tgtEl>
                                      </p:cBhvr>
                                      <p:to x="100000" y="100000"/>
                                    </p:animScale>
                                    <p:animScale>
                                      <p:cBhvr>
                                        <p:cTn id="394" dur="13">
                                          <p:stCondLst>
                                            <p:cond delay="656"/>
                                          </p:stCondLst>
                                        </p:cTn>
                                        <p:tgtEl>
                                          <p:spTgt spid="6"/>
                                        </p:tgtEl>
                                      </p:cBhvr>
                                      <p:to x="100000" y="80000"/>
                                    </p:animScale>
                                    <p:animScale>
                                      <p:cBhvr>
                                        <p:cTn id="395" dur="83" decel="50000">
                                          <p:stCondLst>
                                            <p:cond delay="669"/>
                                          </p:stCondLst>
                                        </p:cTn>
                                        <p:tgtEl>
                                          <p:spTgt spid="6"/>
                                        </p:tgtEl>
                                      </p:cBhvr>
                                      <p:to x="100000" y="100000"/>
                                    </p:animScale>
                                    <p:animScale>
                                      <p:cBhvr>
                                        <p:cTn id="396" dur="13">
                                          <p:stCondLst>
                                            <p:cond delay="821"/>
                                          </p:stCondLst>
                                        </p:cTn>
                                        <p:tgtEl>
                                          <p:spTgt spid="6"/>
                                        </p:tgtEl>
                                      </p:cBhvr>
                                      <p:to x="100000" y="90000"/>
                                    </p:animScale>
                                    <p:animScale>
                                      <p:cBhvr>
                                        <p:cTn id="397" dur="83" decel="50000">
                                          <p:stCondLst>
                                            <p:cond delay="834"/>
                                          </p:stCondLst>
                                        </p:cTn>
                                        <p:tgtEl>
                                          <p:spTgt spid="6"/>
                                        </p:tgtEl>
                                      </p:cBhvr>
                                      <p:to x="100000" y="100000"/>
                                    </p:animScale>
                                    <p:animScale>
                                      <p:cBhvr>
                                        <p:cTn id="398" dur="13">
                                          <p:stCondLst>
                                            <p:cond delay="904"/>
                                          </p:stCondLst>
                                        </p:cTn>
                                        <p:tgtEl>
                                          <p:spTgt spid="6"/>
                                        </p:tgtEl>
                                      </p:cBhvr>
                                      <p:to x="100000" y="95000"/>
                                    </p:animScale>
                                    <p:animScale>
                                      <p:cBhvr>
                                        <p:cTn id="399"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5506" y="5157192"/>
            <a:ext cx="7344816" cy="1588666"/>
          </a:xfrm>
        </p:spPr>
        <p:txBody>
          <a:bodyPr>
            <a:noAutofit/>
          </a:bodyPr>
          <a:lstStyle/>
          <a:p>
            <a:pPr algn="just"/>
            <a:r>
              <a:rPr lang="es-ES" sz="2000" dirty="0">
                <a:solidFill>
                  <a:srgbClr val="689B15"/>
                </a:solidFill>
              </a:rPr>
              <a:t>Por este motivo se permite a los niños </a:t>
            </a:r>
            <a:r>
              <a:rPr lang="es-ES" sz="2000" b="1" dirty="0">
                <a:solidFill>
                  <a:srgbClr val="689B15"/>
                </a:solidFill>
              </a:rPr>
              <a:t>desplazarse libremente </a:t>
            </a:r>
            <a:r>
              <a:rPr lang="es-ES" sz="2000" dirty="0">
                <a:solidFill>
                  <a:srgbClr val="689B15"/>
                </a:solidFill>
              </a:rPr>
              <a:t>por cada uno de los espacios del centro (todos son potencialmente educativos) </a:t>
            </a:r>
            <a:r>
              <a:rPr lang="es-ES" sz="2000" dirty="0" smtClean="0">
                <a:solidFill>
                  <a:srgbClr val="689B15"/>
                </a:solidFill>
              </a:rPr>
              <a:t>dándoles </a:t>
            </a:r>
            <a:r>
              <a:rPr lang="es-ES" sz="2000" b="1" dirty="0" smtClean="0">
                <a:solidFill>
                  <a:srgbClr val="689B15"/>
                </a:solidFill>
              </a:rPr>
              <a:t>autonomía </a:t>
            </a:r>
            <a:r>
              <a:rPr lang="es-ES" sz="2000" dirty="0" smtClean="0">
                <a:solidFill>
                  <a:srgbClr val="689B15"/>
                </a:solidFill>
              </a:rPr>
              <a:t>para decidir </a:t>
            </a:r>
            <a:r>
              <a:rPr lang="es-ES" sz="2000" dirty="0">
                <a:solidFill>
                  <a:srgbClr val="689B15"/>
                </a:solidFill>
              </a:rPr>
              <a:t>con quién agruparse, a que espacio ir y que actividad </a:t>
            </a:r>
            <a:r>
              <a:rPr lang="es-ES" sz="2000" dirty="0" smtClean="0">
                <a:solidFill>
                  <a:srgbClr val="689B15"/>
                </a:solidFill>
              </a:rPr>
              <a:t>realizar</a:t>
            </a:r>
            <a:r>
              <a:rPr lang="es-ES" sz="2000" dirty="0">
                <a:solidFill>
                  <a:srgbClr val="689B15"/>
                </a:solidFill>
              </a:rPr>
              <a:t> </a:t>
            </a:r>
            <a:r>
              <a:rPr lang="es-ES" sz="2000" dirty="0" smtClean="0">
                <a:solidFill>
                  <a:srgbClr val="689B15"/>
                </a:solidFill>
              </a:rPr>
              <a:t>(las cuales </a:t>
            </a:r>
            <a:r>
              <a:rPr lang="es-ES" sz="2000" dirty="0">
                <a:solidFill>
                  <a:srgbClr val="689B15"/>
                </a:solidFill>
              </a:rPr>
              <a:t>incluyen tocar, mover, escuchar y </a:t>
            </a:r>
            <a:r>
              <a:rPr lang="es-ES" sz="2000" dirty="0" smtClean="0">
                <a:solidFill>
                  <a:srgbClr val="689B15"/>
                </a:solidFill>
              </a:rPr>
              <a:t>ver).</a:t>
            </a:r>
            <a:endParaRPr lang="es-ES" sz="2000" dirty="0">
              <a:solidFill>
                <a:srgbClr val="689B15"/>
              </a:solidFill>
            </a:endParaRPr>
          </a:p>
          <a:p>
            <a:pPr algn="just"/>
            <a:endParaRPr lang="es-ES" sz="2000" dirty="0">
              <a:solidFill>
                <a:srgbClr val="00B050"/>
              </a:solidFill>
            </a:endParaRPr>
          </a:p>
          <a:p>
            <a:pPr algn="just"/>
            <a:endParaRPr lang="es-ES" sz="2000" dirty="0">
              <a:solidFill>
                <a:srgbClr val="689B15"/>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11 Imagen" descr="0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1714719"/>
            <a:ext cx="5148292" cy="3170282"/>
          </a:xfrm>
          <a:prstGeom prst="rect">
            <a:avLst/>
          </a:prstGeom>
          <a:noFill/>
          <a:ln>
            <a:noFill/>
          </a:ln>
        </p:spPr>
      </p:pic>
      <p:sp>
        <p:nvSpPr>
          <p:cNvPr id="11" name="10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xmlns="" val="9855361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47664" y="1959784"/>
            <a:ext cx="7128792" cy="3793207"/>
          </a:xfrm>
        </p:spPr>
        <p:txBody>
          <a:bodyPr>
            <a:noAutofit/>
          </a:bodyPr>
          <a:lstStyle/>
          <a:p>
            <a:pPr algn="just"/>
            <a:endParaRPr lang="es-ES" sz="2000" b="1" dirty="0" smtClean="0">
              <a:solidFill>
                <a:srgbClr val="689B15"/>
              </a:solidFill>
            </a:endParaRPr>
          </a:p>
          <a:p>
            <a:pPr algn="just"/>
            <a:r>
              <a:rPr lang="es-ES" sz="2000" b="1" dirty="0" smtClean="0">
                <a:solidFill>
                  <a:srgbClr val="689B15"/>
                </a:solidFill>
              </a:rPr>
              <a:t>Los docentes trabajan por parejas en el aula, </a:t>
            </a:r>
            <a:r>
              <a:rPr lang="es-ES" sz="2000" dirty="0">
                <a:solidFill>
                  <a:srgbClr val="689B15"/>
                </a:solidFill>
              </a:rPr>
              <a:t>no instruyen, </a:t>
            </a:r>
            <a:r>
              <a:rPr lang="es-ES" sz="2000" dirty="0" smtClean="0">
                <a:solidFill>
                  <a:srgbClr val="689B15"/>
                </a:solidFill>
              </a:rPr>
              <a:t>sino que </a:t>
            </a:r>
            <a:r>
              <a:rPr lang="es-ES" sz="2000" b="1" dirty="0" smtClean="0">
                <a:solidFill>
                  <a:srgbClr val="689B15"/>
                </a:solidFill>
              </a:rPr>
              <a:t>guían</a:t>
            </a:r>
            <a:r>
              <a:rPr lang="es-ES" sz="2000" dirty="0" smtClean="0">
                <a:solidFill>
                  <a:srgbClr val="689B15"/>
                </a:solidFill>
              </a:rPr>
              <a:t> </a:t>
            </a:r>
            <a:r>
              <a:rPr lang="es-ES" sz="2000" dirty="0">
                <a:solidFill>
                  <a:srgbClr val="689B15"/>
                </a:solidFill>
              </a:rPr>
              <a:t>de una forma adecuada </a:t>
            </a:r>
            <a:r>
              <a:rPr lang="es-ES" sz="2000" b="1" dirty="0">
                <a:solidFill>
                  <a:srgbClr val="689B15"/>
                </a:solidFill>
              </a:rPr>
              <a:t>favoreciendo situaciones de aprendizaje que resulten significativas </a:t>
            </a:r>
            <a:r>
              <a:rPr lang="es-ES" sz="2000" dirty="0">
                <a:solidFill>
                  <a:srgbClr val="689B15"/>
                </a:solidFill>
              </a:rPr>
              <a:t>para los </a:t>
            </a:r>
            <a:r>
              <a:rPr lang="es-ES" sz="2000" dirty="0" smtClean="0">
                <a:solidFill>
                  <a:srgbClr val="689B15"/>
                </a:solidFill>
              </a:rPr>
              <a:t>niños en </a:t>
            </a:r>
            <a:r>
              <a:rPr lang="es-ES" sz="2000" dirty="0">
                <a:solidFill>
                  <a:srgbClr val="689B15"/>
                </a:solidFill>
              </a:rPr>
              <a:t>cualquier espacio y </a:t>
            </a:r>
            <a:r>
              <a:rPr lang="es-ES" sz="2000" dirty="0" smtClean="0">
                <a:solidFill>
                  <a:srgbClr val="689B15"/>
                </a:solidFill>
              </a:rPr>
              <a:t>tiempo, </a:t>
            </a:r>
            <a:r>
              <a:rPr lang="es-ES" sz="2000" dirty="0">
                <a:solidFill>
                  <a:srgbClr val="689B15"/>
                </a:solidFill>
              </a:rPr>
              <a:t>además </a:t>
            </a:r>
            <a:r>
              <a:rPr lang="es-ES" sz="2000" dirty="0" smtClean="0">
                <a:solidFill>
                  <a:srgbClr val="689B15"/>
                </a:solidFill>
              </a:rPr>
              <a:t>han </a:t>
            </a:r>
            <a:r>
              <a:rPr lang="es-ES" sz="2000" dirty="0">
                <a:solidFill>
                  <a:srgbClr val="689B15"/>
                </a:solidFill>
              </a:rPr>
              <a:t>de </a:t>
            </a:r>
            <a:r>
              <a:rPr lang="es-ES" sz="2000" b="1" dirty="0">
                <a:solidFill>
                  <a:srgbClr val="689B15"/>
                </a:solidFill>
              </a:rPr>
              <a:t>permitir </a:t>
            </a:r>
            <a:r>
              <a:rPr lang="es-ES" sz="2000" b="1" dirty="0" smtClean="0">
                <a:solidFill>
                  <a:srgbClr val="689B15"/>
                </a:solidFill>
              </a:rPr>
              <a:t>que los niños se expresen </a:t>
            </a:r>
            <a:r>
              <a:rPr lang="es-ES" sz="2000" b="1" dirty="0">
                <a:solidFill>
                  <a:srgbClr val="689B15"/>
                </a:solidFill>
              </a:rPr>
              <a:t>y que </a:t>
            </a:r>
            <a:r>
              <a:rPr lang="es-ES" sz="2000" b="1" dirty="0" smtClean="0">
                <a:solidFill>
                  <a:srgbClr val="689B15"/>
                </a:solidFill>
              </a:rPr>
              <a:t>sean capaces </a:t>
            </a:r>
            <a:r>
              <a:rPr lang="es-ES" sz="2000" b="1" dirty="0">
                <a:solidFill>
                  <a:srgbClr val="689B15"/>
                </a:solidFill>
              </a:rPr>
              <a:t>de tomar la </a:t>
            </a:r>
            <a:r>
              <a:rPr lang="es-ES" sz="2000" b="1" dirty="0" smtClean="0">
                <a:solidFill>
                  <a:srgbClr val="689B15"/>
                </a:solidFill>
              </a:rPr>
              <a:t>iniciativa, </a:t>
            </a:r>
            <a:r>
              <a:rPr lang="es-ES" sz="2000" dirty="0" smtClean="0">
                <a:solidFill>
                  <a:srgbClr val="689B15"/>
                </a:solidFill>
              </a:rPr>
              <a:t>lo que se ve favorecido por el clima de afecto  que se respira en las aulas. </a:t>
            </a:r>
          </a:p>
          <a:p>
            <a:endParaRPr lang="es-ES" sz="2000" dirty="0">
              <a:solidFill>
                <a:srgbClr val="00B050"/>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3 CuadroTexto"/>
          <p:cNvSpPr txBox="1"/>
          <p:nvPr/>
        </p:nvSpPr>
        <p:spPr>
          <a:xfrm>
            <a:off x="2339752" y="1484784"/>
            <a:ext cx="6048672" cy="830997"/>
          </a:xfrm>
          <a:prstGeom prst="rect">
            <a:avLst/>
          </a:prstGeom>
          <a:noFill/>
        </p:spPr>
        <p:txBody>
          <a:bodyPr wrap="square" rtlCol="0">
            <a:spAutoFit/>
          </a:bodyPr>
          <a:lstStyle/>
          <a:p>
            <a:pPr algn="ctr"/>
            <a:r>
              <a:rPr lang="es-ES" sz="2400" b="1" dirty="0" smtClean="0"/>
              <a:t>¿CUÁL ES EL PAPEL DEL DOCENTE  EN ESTAS  ESCUELAS ?</a:t>
            </a:r>
            <a:endParaRPr lang="es-ES" sz="2400" b="1" dirty="0"/>
          </a:p>
        </p:txBody>
      </p:sp>
      <p:sp>
        <p:nvSpPr>
          <p:cNvPr id="5" name="4 CuadroTexto"/>
          <p:cNvSpPr txBox="1"/>
          <p:nvPr/>
        </p:nvSpPr>
        <p:spPr>
          <a:xfrm>
            <a:off x="1547664" y="4581128"/>
            <a:ext cx="7128792" cy="1938992"/>
          </a:xfrm>
          <a:prstGeom prst="rect">
            <a:avLst/>
          </a:prstGeom>
          <a:noFill/>
        </p:spPr>
        <p:txBody>
          <a:bodyPr wrap="square" rtlCol="0">
            <a:spAutoFit/>
          </a:bodyPr>
          <a:lstStyle/>
          <a:p>
            <a:pPr algn="just"/>
            <a:r>
              <a:rPr lang="es-ES" sz="2000" b="1" dirty="0">
                <a:solidFill>
                  <a:srgbClr val="689B15"/>
                </a:solidFill>
              </a:rPr>
              <a:t>Los maestros y maestras van a las escuelas a aprender con los niños</a:t>
            </a:r>
            <a:r>
              <a:rPr lang="es-ES" sz="2000" dirty="0">
                <a:solidFill>
                  <a:srgbClr val="689B15"/>
                </a:solidFill>
              </a:rPr>
              <a:t>, allí un maestro es un </a:t>
            </a:r>
            <a:r>
              <a:rPr lang="es-ES" sz="2000" b="1" dirty="0">
                <a:solidFill>
                  <a:srgbClr val="689B15"/>
                </a:solidFill>
              </a:rPr>
              <a:t>investigador permanente en continuo proceso de formación</a:t>
            </a:r>
            <a:r>
              <a:rPr lang="es-ES" sz="2000" dirty="0">
                <a:solidFill>
                  <a:srgbClr val="689B15"/>
                </a:solidFill>
              </a:rPr>
              <a:t>, que llega a conclusiones a través de </a:t>
            </a:r>
            <a:r>
              <a:rPr lang="es-ES" sz="2000" b="1" dirty="0">
                <a:solidFill>
                  <a:srgbClr val="689B15"/>
                </a:solidFill>
              </a:rPr>
              <a:t>la reflexión </a:t>
            </a:r>
            <a:r>
              <a:rPr lang="es-ES" sz="2000" dirty="0">
                <a:solidFill>
                  <a:srgbClr val="689B15"/>
                </a:solidFill>
              </a:rPr>
              <a:t>sobre la documentación obtenida de  proyectos reales, </a:t>
            </a:r>
            <a:r>
              <a:rPr lang="es-ES" sz="2000" dirty="0" smtClean="0">
                <a:solidFill>
                  <a:srgbClr val="689B15"/>
                </a:solidFill>
              </a:rPr>
              <a:t>las </a:t>
            </a:r>
            <a:r>
              <a:rPr lang="es-ES" sz="2000" dirty="0">
                <a:solidFill>
                  <a:srgbClr val="689B15"/>
                </a:solidFill>
              </a:rPr>
              <a:t>cuales le sirven para </a:t>
            </a:r>
            <a:r>
              <a:rPr lang="es-ES" sz="2000" b="1" dirty="0">
                <a:solidFill>
                  <a:srgbClr val="689B15"/>
                </a:solidFill>
              </a:rPr>
              <a:t>registrar la evolución de los niños</a:t>
            </a:r>
            <a:r>
              <a:rPr lang="es-ES" sz="2000" dirty="0">
                <a:solidFill>
                  <a:srgbClr val="689B15"/>
                </a:solidFill>
              </a:rPr>
              <a:t>, así como para provocar </a:t>
            </a:r>
            <a:r>
              <a:rPr lang="es-ES" sz="2000" b="1" dirty="0">
                <a:solidFill>
                  <a:srgbClr val="689B15"/>
                </a:solidFill>
              </a:rPr>
              <a:t>cambios en sus propias acciones  </a:t>
            </a:r>
            <a:r>
              <a:rPr lang="es-ES" sz="2000" b="1" dirty="0" smtClean="0">
                <a:solidFill>
                  <a:srgbClr val="689B15"/>
                </a:solidFill>
              </a:rPr>
              <a:t>docentes.</a:t>
            </a:r>
            <a:endParaRPr lang="es-ES" sz="2000" b="1" dirty="0">
              <a:solidFill>
                <a:srgbClr val="689B15"/>
              </a:solidFill>
            </a:endParaRPr>
          </a:p>
        </p:txBody>
      </p:sp>
    </p:spTree>
    <p:extLst>
      <p:ext uri="{BB962C8B-B14F-4D97-AF65-F5344CB8AC3E}">
        <p14:creationId xmlns:p14="http://schemas.microsoft.com/office/powerpoint/2010/main" xmlns="" val="9855361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RLgO4Aja3TxKcH_7FXeCrcSzi84gi0YIhGpj1kYTDu1J6kuXDD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1013" y="3861048"/>
            <a:ext cx="3305083" cy="2360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Subtítulo"/>
          <p:cNvSpPr>
            <a:spLocks noGrp="1"/>
          </p:cNvSpPr>
          <p:nvPr>
            <p:ph type="subTitle" idx="1"/>
          </p:nvPr>
        </p:nvSpPr>
        <p:spPr>
          <a:xfrm>
            <a:off x="1907704" y="1772816"/>
            <a:ext cx="6768752" cy="2304256"/>
          </a:xfrm>
        </p:spPr>
        <p:txBody>
          <a:bodyPr>
            <a:noAutofit/>
          </a:bodyPr>
          <a:lstStyle/>
          <a:p>
            <a:pPr algn="just"/>
            <a:r>
              <a:rPr lang="es-ES" sz="2000" dirty="0">
                <a:solidFill>
                  <a:srgbClr val="689B15"/>
                </a:solidFill>
              </a:rPr>
              <a:t>Este desarrollo de sus </a:t>
            </a:r>
            <a:r>
              <a:rPr lang="es-ES" sz="2000" b="1" dirty="0">
                <a:solidFill>
                  <a:srgbClr val="689B15"/>
                </a:solidFill>
              </a:rPr>
              <a:t>competencias profesionales </a:t>
            </a:r>
            <a:r>
              <a:rPr lang="es-ES" sz="2000" dirty="0">
                <a:solidFill>
                  <a:srgbClr val="689B15"/>
                </a:solidFill>
              </a:rPr>
              <a:t>no sería posible si los docentes no mostrasen </a:t>
            </a:r>
            <a:r>
              <a:rPr lang="es-ES" sz="2000" b="1" dirty="0">
                <a:solidFill>
                  <a:srgbClr val="689B15"/>
                </a:solidFill>
              </a:rPr>
              <a:t>una actitud de apertura hacia la innovación y una profunda reflexión del desempeño de su trabajo</a:t>
            </a:r>
            <a:r>
              <a:rPr lang="es-ES" sz="2000" dirty="0">
                <a:solidFill>
                  <a:srgbClr val="689B15"/>
                </a:solidFill>
              </a:rPr>
              <a:t>, lo que le permitirá mejorar de manera constante en su profesión.</a:t>
            </a:r>
          </a:p>
          <a:p>
            <a:pPr algn="just"/>
            <a:r>
              <a:rPr lang="es-ES" sz="2000" dirty="0" smtClean="0">
                <a:solidFill>
                  <a:srgbClr val="689B15"/>
                </a:solidFill>
              </a:rPr>
              <a:t>				Por </a:t>
            </a:r>
            <a:r>
              <a:rPr lang="es-ES" sz="2000" dirty="0">
                <a:solidFill>
                  <a:srgbClr val="689B15"/>
                </a:solidFill>
              </a:rPr>
              <a:t>lo tanto, se necesita un </a:t>
            </a:r>
            <a:r>
              <a:rPr lang="es-ES" sz="2000" dirty="0" smtClean="0">
                <a:solidFill>
                  <a:srgbClr val="689B15"/>
                </a:solidFill>
              </a:rPr>
              <a:t>				perfil </a:t>
            </a:r>
            <a:r>
              <a:rPr lang="es-ES" sz="2000" dirty="0">
                <a:solidFill>
                  <a:srgbClr val="689B15"/>
                </a:solidFill>
              </a:rPr>
              <a:t>profesional que tenga </a:t>
            </a:r>
            <a:r>
              <a:rPr lang="es-ES" sz="2000" dirty="0" smtClean="0">
                <a:solidFill>
                  <a:srgbClr val="689B15"/>
                </a:solidFill>
              </a:rPr>
              <a:t>				un </a:t>
            </a:r>
            <a:r>
              <a:rPr lang="es-ES" sz="2000" dirty="0">
                <a:solidFill>
                  <a:srgbClr val="689B15"/>
                </a:solidFill>
              </a:rPr>
              <a:t>punto de vista amplio y </a:t>
            </a:r>
            <a:r>
              <a:rPr lang="es-ES" sz="2000" dirty="0" smtClean="0">
                <a:solidFill>
                  <a:srgbClr val="689B15"/>
                </a:solidFill>
              </a:rPr>
              <a:t>				complejo </a:t>
            </a:r>
            <a:r>
              <a:rPr lang="es-ES" sz="2000" dirty="0">
                <a:solidFill>
                  <a:srgbClr val="689B15"/>
                </a:solidFill>
              </a:rPr>
              <a:t>para poder </a:t>
            </a:r>
            <a:r>
              <a:rPr lang="es-ES" sz="2000" dirty="0" smtClean="0">
                <a:solidFill>
                  <a:srgbClr val="689B15"/>
                </a:solidFill>
              </a:rPr>
              <a:t>					realizar</a:t>
            </a:r>
            <a:r>
              <a:rPr lang="es-ES" sz="2000" dirty="0">
                <a:solidFill>
                  <a:srgbClr val="689B15"/>
                </a:solidFill>
              </a:rPr>
              <a:t>, con los niños y </a:t>
            </a:r>
            <a:r>
              <a:rPr lang="es-ES" sz="2000" dirty="0" smtClean="0">
                <a:solidFill>
                  <a:srgbClr val="689B15"/>
                </a:solidFill>
              </a:rPr>
              <a:t>					niñas</a:t>
            </a:r>
            <a:r>
              <a:rPr lang="es-ES" sz="2000" b="1" dirty="0">
                <a:solidFill>
                  <a:srgbClr val="689B15"/>
                </a:solidFill>
              </a:rPr>
              <a:t>, una experiencia no </a:t>
            </a:r>
            <a:r>
              <a:rPr lang="es-ES" sz="2000" b="1" dirty="0" smtClean="0">
                <a:solidFill>
                  <a:srgbClr val="689B15"/>
                </a:solidFill>
              </a:rPr>
              <a:t>					sólo </a:t>
            </a:r>
            <a:r>
              <a:rPr lang="es-ES" sz="2000" b="1" dirty="0">
                <a:solidFill>
                  <a:srgbClr val="689B15"/>
                </a:solidFill>
              </a:rPr>
              <a:t>educativa, sino </a:t>
            </a:r>
            <a:r>
              <a:rPr lang="es-ES" sz="2000" b="1" dirty="0" smtClean="0">
                <a:solidFill>
                  <a:srgbClr val="689B15"/>
                </a:solidFill>
              </a:rPr>
              <a:t>					cultural </a:t>
            </a:r>
            <a:r>
              <a:rPr lang="es-ES" sz="2000" b="1" dirty="0">
                <a:solidFill>
                  <a:srgbClr val="689B15"/>
                </a:solidFill>
              </a:rPr>
              <a:t>y social.</a:t>
            </a:r>
          </a:p>
          <a:p>
            <a:pPr algn="just"/>
            <a:endParaRPr lang="es-ES" sz="2000" dirty="0">
              <a:solidFill>
                <a:srgbClr val="00B050"/>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xmlns="" val="27541513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627784" y="1499917"/>
            <a:ext cx="5040560" cy="488923"/>
          </a:xfrm>
        </p:spPr>
        <p:txBody>
          <a:bodyPr>
            <a:noAutofit/>
          </a:bodyPr>
          <a:lstStyle/>
          <a:p>
            <a:r>
              <a:rPr lang="es-ES" sz="2400" b="1" dirty="0" smtClean="0">
                <a:solidFill>
                  <a:schemeClr val="tx1"/>
                </a:solidFill>
              </a:rPr>
              <a:t>¿EN QUÉ CONSISTE LA FIGURA DEL ATELIER?</a:t>
            </a:r>
            <a:endParaRPr lang="es-ES" sz="2400" b="1" dirty="0">
              <a:solidFill>
                <a:schemeClr val="tx1"/>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1" name="10 Imagen" descr="http://www.catherineshafer.com/sitebuilder/images/DSC05820_1_-450x60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8152" y="3782070"/>
            <a:ext cx="3059832" cy="2880320"/>
          </a:xfrm>
          <a:prstGeom prst="rect">
            <a:avLst/>
          </a:prstGeom>
          <a:noFill/>
          <a:ln>
            <a:noFill/>
          </a:ln>
        </p:spPr>
      </p:pic>
      <p:sp>
        <p:nvSpPr>
          <p:cNvPr id="5" name="4 CuadroTexto"/>
          <p:cNvSpPr txBox="1"/>
          <p:nvPr/>
        </p:nvSpPr>
        <p:spPr>
          <a:xfrm>
            <a:off x="1609264" y="2359908"/>
            <a:ext cx="6707151" cy="3170099"/>
          </a:xfrm>
          <a:prstGeom prst="rect">
            <a:avLst/>
          </a:prstGeom>
          <a:noFill/>
        </p:spPr>
        <p:txBody>
          <a:bodyPr wrap="square" rtlCol="0">
            <a:spAutoFit/>
          </a:bodyPr>
          <a:lstStyle/>
          <a:p>
            <a:pPr algn="just"/>
            <a:r>
              <a:rPr lang="es-ES" sz="2000" b="1" dirty="0">
                <a:solidFill>
                  <a:schemeClr val="accent3">
                    <a:lumMod val="75000"/>
                  </a:schemeClr>
                </a:solidFill>
              </a:rPr>
              <a:t>El atelier </a:t>
            </a:r>
            <a:r>
              <a:rPr lang="es-ES" sz="2000" dirty="0">
                <a:solidFill>
                  <a:schemeClr val="accent3">
                    <a:lumMod val="75000"/>
                  </a:schemeClr>
                </a:solidFill>
              </a:rPr>
              <a:t>es la persona encargada 	del taller que tiene un </a:t>
            </a:r>
            <a:r>
              <a:rPr lang="es-ES" sz="2000" b="1" dirty="0">
                <a:solidFill>
                  <a:schemeClr val="accent3">
                    <a:lumMod val="75000"/>
                  </a:schemeClr>
                </a:solidFill>
              </a:rPr>
              <a:t>bagaje 	artístico</a:t>
            </a:r>
            <a:r>
              <a:rPr lang="es-ES" sz="2000" dirty="0">
                <a:solidFill>
                  <a:schemeClr val="accent3">
                    <a:lumMod val="75000"/>
                  </a:schemeClr>
                </a:solidFill>
              </a:rPr>
              <a:t>, no pedagógico didáctico, más artista que </a:t>
            </a:r>
            <a:r>
              <a:rPr lang="es-ES" sz="2000" dirty="0" smtClean="0">
                <a:solidFill>
                  <a:schemeClr val="accent3">
                    <a:lumMod val="75000"/>
                  </a:schemeClr>
                </a:solidFill>
              </a:rPr>
              <a:t>maestra</a:t>
            </a:r>
            <a:r>
              <a:rPr lang="es-ES" sz="2000" dirty="0">
                <a:solidFill>
                  <a:schemeClr val="accent3">
                    <a:lumMod val="75000"/>
                  </a:schemeClr>
                </a:solidFill>
              </a:rPr>
              <a:t>, pero que </a:t>
            </a:r>
            <a:r>
              <a:rPr lang="es-ES" sz="2000" b="1" dirty="0">
                <a:solidFill>
                  <a:schemeClr val="accent3">
                    <a:lumMod val="75000"/>
                  </a:schemeClr>
                </a:solidFill>
              </a:rPr>
              <a:t>trabaja en intima relación con los maestros </a:t>
            </a:r>
            <a:r>
              <a:rPr lang="es-ES" sz="2000" dirty="0" smtClean="0">
                <a:solidFill>
                  <a:schemeClr val="accent3">
                    <a:lumMod val="75000"/>
                  </a:schemeClr>
                </a:solidFill>
              </a:rPr>
              <a:t>de </a:t>
            </a:r>
            <a:r>
              <a:rPr lang="es-ES" sz="2000" dirty="0">
                <a:solidFill>
                  <a:schemeClr val="accent3">
                    <a:lumMod val="75000"/>
                  </a:schemeClr>
                </a:solidFill>
              </a:rPr>
              <a:t>las escuelas, inmerso en los procesos de aprendizaje.</a:t>
            </a:r>
          </a:p>
          <a:p>
            <a:pPr algn="just"/>
            <a:r>
              <a:rPr lang="es-ES" sz="2000" dirty="0" smtClean="0">
                <a:solidFill>
                  <a:srgbClr val="689B15"/>
                </a:solidFill>
              </a:rPr>
              <a:t>                                                 </a:t>
            </a:r>
          </a:p>
          <a:p>
            <a:pPr algn="just"/>
            <a:endParaRPr lang="es-ES" sz="2000" dirty="0">
              <a:solidFill>
                <a:srgbClr val="689B15"/>
              </a:solidFill>
            </a:endParaRPr>
          </a:p>
          <a:p>
            <a:pPr algn="just"/>
            <a:r>
              <a:rPr lang="es-ES" sz="2000" dirty="0" smtClean="0">
                <a:solidFill>
                  <a:srgbClr val="689B15"/>
                </a:solidFill>
              </a:rPr>
              <a:t>                                                     No se trata de un taller de arte, </a:t>
            </a:r>
          </a:p>
          <a:p>
            <a:pPr algn="just"/>
            <a:r>
              <a:rPr lang="es-ES" sz="2000" dirty="0">
                <a:solidFill>
                  <a:srgbClr val="689B15"/>
                </a:solidFill>
              </a:rPr>
              <a:t> </a:t>
            </a:r>
            <a:r>
              <a:rPr lang="es-ES" sz="2000" dirty="0" smtClean="0">
                <a:solidFill>
                  <a:srgbClr val="689B15"/>
                </a:solidFill>
              </a:rPr>
              <a:t>                                                    es un taller de expresión.</a:t>
            </a:r>
          </a:p>
          <a:p>
            <a:pPr algn="just"/>
            <a:r>
              <a:rPr lang="es-ES" sz="2000" dirty="0">
                <a:solidFill>
                  <a:srgbClr val="689B15"/>
                </a:solidFill>
              </a:rPr>
              <a:t> </a:t>
            </a:r>
            <a:r>
              <a:rPr lang="es-ES" sz="2000" dirty="0" smtClean="0">
                <a:solidFill>
                  <a:srgbClr val="689B15"/>
                </a:solidFill>
              </a:rPr>
              <a:t>                                           </a:t>
            </a:r>
          </a:p>
          <a:p>
            <a:pPr algn="just"/>
            <a:r>
              <a:rPr lang="es-ES" sz="2000" b="1" dirty="0" smtClean="0">
                <a:solidFill>
                  <a:srgbClr val="689B15"/>
                </a:solidFill>
              </a:rPr>
              <a:t>			</a:t>
            </a:r>
            <a:endParaRPr lang="es-ES" sz="2000" dirty="0">
              <a:solidFill>
                <a:srgbClr val="689B15"/>
              </a:solidFill>
            </a:endParaRPr>
          </a:p>
        </p:txBody>
      </p:sp>
    </p:spTree>
    <p:extLst>
      <p:ext uri="{BB962C8B-B14F-4D97-AF65-F5344CB8AC3E}">
        <p14:creationId xmlns:p14="http://schemas.microsoft.com/office/powerpoint/2010/main" xmlns="" val="37497197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reggio-ateli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088" y="1340768"/>
            <a:ext cx="3752162" cy="550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Subtítulo"/>
          <p:cNvSpPr>
            <a:spLocks noGrp="1"/>
          </p:cNvSpPr>
          <p:nvPr>
            <p:ph type="subTitle" idx="1"/>
          </p:nvPr>
        </p:nvSpPr>
        <p:spPr>
          <a:xfrm>
            <a:off x="4297247" y="2492896"/>
            <a:ext cx="4608512" cy="3960440"/>
          </a:xfrm>
        </p:spPr>
        <p:txBody>
          <a:bodyPr>
            <a:noAutofit/>
          </a:bodyPr>
          <a:lstStyle/>
          <a:p>
            <a:pPr algn="just"/>
            <a:r>
              <a:rPr lang="es-ES" sz="2000" dirty="0" smtClean="0">
                <a:solidFill>
                  <a:srgbClr val="689B15"/>
                </a:solidFill>
              </a:rPr>
              <a:t>	</a:t>
            </a:r>
          </a:p>
          <a:p>
            <a:pPr algn="just"/>
            <a:r>
              <a:rPr lang="es-ES" sz="2000" dirty="0" smtClean="0">
                <a:solidFill>
                  <a:srgbClr val="689B15"/>
                </a:solidFill>
              </a:rPr>
              <a:t>Los niños no han de imitar las representaciones de los adultos, ya que esto sería considerarlos como vasos medio vacios, es decir, no reconocer en ellos las capacidades que tienen y no darles la oportunidad de desarrollar todo el potencial de su creatividad		</a:t>
            </a:r>
            <a:endParaRPr lang="es-ES" sz="2000" b="1" dirty="0">
              <a:solidFill>
                <a:schemeClr val="tx1"/>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2761036" y="332656"/>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xmlns="" val="35159313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4664" y="1412776"/>
            <a:ext cx="7775848" cy="847894"/>
          </a:xfrm>
        </p:spPr>
        <p:txBody>
          <a:bodyPr>
            <a:noAutofit/>
          </a:bodyPr>
          <a:lstStyle/>
          <a:p>
            <a:r>
              <a:rPr lang="es-ES" sz="2400" b="1" dirty="0" smtClean="0">
                <a:solidFill>
                  <a:schemeClr val="tx1"/>
                </a:solidFill>
              </a:rPr>
              <a:t>¿PARTICIPAN LAS FAMILIAS EN LA VIDA DEL CENTRO? </a:t>
            </a:r>
          </a:p>
          <a:p>
            <a:r>
              <a:rPr lang="es-ES" sz="2400" b="1" dirty="0" smtClean="0">
                <a:solidFill>
                  <a:schemeClr val="tx1"/>
                </a:solidFill>
              </a:rPr>
              <a:t>¿Y LA SOCIEDAD?</a:t>
            </a:r>
            <a:endParaRPr lang="es-ES" sz="2400" b="1" dirty="0">
              <a:solidFill>
                <a:schemeClr val="tx1"/>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23842"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42" name="Picture 2" descr="https://encrypted-tbn0.gstatic.com/images?q=tbn:ANd9GcQ7-9vVHsP5uEgUfsJqYqcvarx-MZTZh7X5-swCh4-P3fuljT6wh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3924" y="2708920"/>
            <a:ext cx="2836068" cy="1800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1835696" y="2276872"/>
            <a:ext cx="6840760" cy="2862322"/>
          </a:xfrm>
          <a:prstGeom prst="rect">
            <a:avLst/>
          </a:prstGeom>
          <a:noFill/>
        </p:spPr>
        <p:txBody>
          <a:bodyPr wrap="square" rtlCol="0">
            <a:spAutoFit/>
          </a:bodyPr>
          <a:lstStyle/>
          <a:p>
            <a:pPr algn="just"/>
            <a:r>
              <a:rPr lang="es-ES" sz="2000" dirty="0" smtClean="0">
                <a:solidFill>
                  <a:srgbClr val="689B15"/>
                </a:solidFill>
              </a:rPr>
              <a:t>			La</a:t>
            </a:r>
            <a:r>
              <a:rPr lang="es-ES" sz="2000" b="1" dirty="0" smtClean="0">
                <a:solidFill>
                  <a:srgbClr val="689B15"/>
                </a:solidFill>
              </a:rPr>
              <a:t> </a:t>
            </a:r>
            <a:r>
              <a:rPr lang="es-ES" sz="2000" dirty="0" smtClean="0">
                <a:solidFill>
                  <a:srgbClr val="689B15"/>
                </a:solidFill>
              </a:rPr>
              <a:t>relación </a:t>
            </a:r>
            <a:r>
              <a:rPr lang="es-ES" sz="2000" dirty="0">
                <a:solidFill>
                  <a:srgbClr val="689B15"/>
                </a:solidFill>
              </a:rPr>
              <a:t>con </a:t>
            </a:r>
            <a:r>
              <a:rPr lang="es-ES" sz="2000" b="1" dirty="0">
                <a:solidFill>
                  <a:srgbClr val="689B15"/>
                </a:solidFill>
              </a:rPr>
              <a:t>las familias  </a:t>
            </a:r>
            <a:r>
              <a:rPr lang="es-ES" sz="2000" b="1" dirty="0" smtClean="0">
                <a:solidFill>
                  <a:srgbClr val="689B15"/>
                </a:solidFill>
              </a:rPr>
              <a:t>y </a:t>
            </a:r>
            <a:r>
              <a:rPr lang="es-ES" sz="2000" dirty="0">
                <a:solidFill>
                  <a:srgbClr val="689B15"/>
                </a:solidFill>
              </a:rPr>
              <a:t>el resto </a:t>
            </a:r>
            <a:r>
              <a:rPr lang="es-ES" sz="2000" dirty="0" smtClean="0">
                <a:solidFill>
                  <a:srgbClr val="689B15"/>
                </a:solidFill>
              </a:rPr>
              <a:t>			de </a:t>
            </a:r>
            <a:r>
              <a:rPr lang="es-ES" sz="2000" dirty="0">
                <a:solidFill>
                  <a:srgbClr val="689B15"/>
                </a:solidFill>
              </a:rPr>
              <a:t>la </a:t>
            </a:r>
            <a:r>
              <a:rPr lang="es-ES" sz="2000" b="1" dirty="0">
                <a:solidFill>
                  <a:srgbClr val="689B15"/>
                </a:solidFill>
              </a:rPr>
              <a:t>ciudadanía</a:t>
            </a:r>
            <a:r>
              <a:rPr lang="es-ES" sz="2000" dirty="0">
                <a:solidFill>
                  <a:srgbClr val="689B15"/>
                </a:solidFill>
              </a:rPr>
              <a:t>, es  percibida como </a:t>
            </a:r>
            <a:r>
              <a:rPr lang="es-ES" sz="2000" dirty="0" smtClean="0">
                <a:solidFill>
                  <a:srgbClr val="689B15"/>
                </a:solidFill>
              </a:rPr>
              <a:t>			un </a:t>
            </a:r>
            <a:r>
              <a:rPr lang="es-ES" sz="2000" b="1" dirty="0" smtClean="0">
                <a:solidFill>
                  <a:srgbClr val="689B15"/>
                </a:solidFill>
              </a:rPr>
              <a:t>recurso</a:t>
            </a:r>
            <a:r>
              <a:rPr lang="es-ES" sz="2000" dirty="0" smtClean="0">
                <a:solidFill>
                  <a:srgbClr val="689B15"/>
                </a:solidFill>
              </a:rPr>
              <a:t>. Por </a:t>
            </a:r>
            <a:r>
              <a:rPr lang="es-ES" sz="2000" dirty="0">
                <a:solidFill>
                  <a:srgbClr val="689B15"/>
                </a:solidFill>
              </a:rPr>
              <a:t>ello, esta </a:t>
            </a:r>
            <a:r>
              <a:rPr lang="es-ES" sz="2000" dirty="0" smtClean="0">
                <a:solidFill>
                  <a:srgbClr val="689B15"/>
                </a:solidFill>
              </a:rPr>
              <a:t>					metodología </a:t>
            </a:r>
            <a:r>
              <a:rPr lang="es-ES" sz="2000" dirty="0">
                <a:solidFill>
                  <a:srgbClr val="689B15"/>
                </a:solidFill>
              </a:rPr>
              <a:t>concibe sus propios </a:t>
            </a:r>
            <a:r>
              <a:rPr lang="es-ES" sz="2000" dirty="0" smtClean="0">
                <a:solidFill>
                  <a:srgbClr val="689B15"/>
                </a:solidFill>
              </a:rPr>
              <a:t>				centros </a:t>
            </a:r>
            <a:r>
              <a:rPr lang="es-ES" sz="2000" dirty="0">
                <a:solidFill>
                  <a:srgbClr val="689B15"/>
                </a:solidFill>
              </a:rPr>
              <a:t>como </a:t>
            </a:r>
            <a:r>
              <a:rPr lang="es-ES" sz="2000" b="1" dirty="0">
                <a:solidFill>
                  <a:srgbClr val="689B15"/>
                </a:solidFill>
              </a:rPr>
              <a:t>espacios de encuentro </a:t>
            </a:r>
            <a:r>
              <a:rPr lang="es-ES" sz="2000" b="1" dirty="0" smtClean="0">
                <a:solidFill>
                  <a:srgbClr val="689B15"/>
                </a:solidFill>
              </a:rPr>
              <a:t>			y </a:t>
            </a:r>
            <a:r>
              <a:rPr lang="es-ES" sz="2000" b="1" dirty="0">
                <a:solidFill>
                  <a:srgbClr val="689B15"/>
                </a:solidFill>
              </a:rPr>
              <a:t>discusión con las familias y la </a:t>
            </a:r>
            <a:r>
              <a:rPr lang="es-ES" sz="2000" b="1" dirty="0" smtClean="0">
                <a:solidFill>
                  <a:srgbClr val="689B15"/>
                </a:solidFill>
              </a:rPr>
              <a:t>				ciudadanía</a:t>
            </a:r>
            <a:r>
              <a:rPr lang="es-ES" sz="2000" b="1" dirty="0">
                <a:solidFill>
                  <a:srgbClr val="689B15"/>
                </a:solidFill>
              </a:rPr>
              <a:t>  para construir una </a:t>
            </a:r>
            <a:r>
              <a:rPr lang="es-ES" sz="2000" b="1" dirty="0" smtClean="0">
                <a:solidFill>
                  <a:srgbClr val="689B15"/>
                </a:solidFill>
              </a:rPr>
              <a:t>				cultura </a:t>
            </a:r>
            <a:r>
              <a:rPr lang="es-ES" sz="2000" b="1" dirty="0">
                <a:solidFill>
                  <a:srgbClr val="689B15"/>
                </a:solidFill>
              </a:rPr>
              <a:t>de la infancia en una ciudad </a:t>
            </a:r>
            <a:r>
              <a:rPr lang="es-ES" sz="2000" b="1" dirty="0" smtClean="0">
                <a:solidFill>
                  <a:srgbClr val="689B15"/>
                </a:solidFill>
              </a:rPr>
              <a:t>			más </a:t>
            </a:r>
            <a:r>
              <a:rPr lang="es-ES" sz="2000" b="1" dirty="0">
                <a:solidFill>
                  <a:srgbClr val="689B15"/>
                </a:solidFill>
              </a:rPr>
              <a:t>cuidadosa y consciente. </a:t>
            </a:r>
          </a:p>
        </p:txBody>
      </p:sp>
      <p:sp>
        <p:nvSpPr>
          <p:cNvPr id="6" name="5 CuadroTexto"/>
          <p:cNvSpPr txBox="1"/>
          <p:nvPr/>
        </p:nvSpPr>
        <p:spPr>
          <a:xfrm>
            <a:off x="1617417" y="5085184"/>
            <a:ext cx="7131047" cy="1631216"/>
          </a:xfrm>
          <a:prstGeom prst="rect">
            <a:avLst/>
          </a:prstGeom>
          <a:noFill/>
        </p:spPr>
        <p:txBody>
          <a:bodyPr wrap="square" rtlCol="0">
            <a:spAutoFit/>
          </a:bodyPr>
          <a:lstStyle/>
          <a:p>
            <a:pPr algn="just"/>
            <a:r>
              <a:rPr lang="es-ES" sz="2000" dirty="0" smtClean="0">
                <a:solidFill>
                  <a:srgbClr val="689B15"/>
                </a:solidFill>
              </a:rPr>
              <a:t>La </a:t>
            </a:r>
            <a:r>
              <a:rPr lang="es-ES" sz="2000" dirty="0">
                <a:solidFill>
                  <a:srgbClr val="689B15"/>
                </a:solidFill>
              </a:rPr>
              <a:t>familia tienen una obligación mayor pues la educación de sus hijos no acaba al terminar el horario escolar. </a:t>
            </a:r>
            <a:r>
              <a:rPr lang="es-ES_tradnl" sz="2000" b="1" dirty="0">
                <a:solidFill>
                  <a:srgbClr val="689B15"/>
                </a:solidFill>
              </a:rPr>
              <a:t>Las familias </a:t>
            </a:r>
            <a:r>
              <a:rPr lang="es-ES_tradnl" sz="2000" dirty="0">
                <a:solidFill>
                  <a:srgbClr val="689B15"/>
                </a:solidFill>
              </a:rPr>
              <a:t>son un componente esencial del programa; una </a:t>
            </a:r>
            <a:r>
              <a:rPr lang="es-ES_tradnl" sz="2000" b="1" dirty="0">
                <a:solidFill>
                  <a:srgbClr val="689B15"/>
                </a:solidFill>
              </a:rPr>
              <a:t>parte competente y activa </a:t>
            </a:r>
            <a:r>
              <a:rPr lang="es-ES_tradnl" sz="2000" dirty="0">
                <a:solidFill>
                  <a:srgbClr val="689B15"/>
                </a:solidFill>
              </a:rPr>
              <a:t>en la experiencia de aprendizaje de sus hijos. Ellos no son </a:t>
            </a:r>
            <a:r>
              <a:rPr lang="es-ES_tradnl" sz="2000" b="1" dirty="0">
                <a:solidFill>
                  <a:srgbClr val="689B15"/>
                </a:solidFill>
              </a:rPr>
              <a:t>considerados</a:t>
            </a:r>
            <a:r>
              <a:rPr lang="es-ES_tradnl" sz="2000" dirty="0">
                <a:solidFill>
                  <a:srgbClr val="689B15"/>
                </a:solidFill>
              </a:rPr>
              <a:t>  consumidores sino compañeros </a:t>
            </a:r>
            <a:r>
              <a:rPr lang="es-ES_tradnl" sz="2000" b="1" dirty="0">
                <a:solidFill>
                  <a:srgbClr val="689B15"/>
                </a:solidFill>
              </a:rPr>
              <a:t>co</a:t>
            </a:r>
            <a:r>
              <a:rPr lang="es-ES_tradnl" sz="2000" b="1" dirty="0">
                <a:solidFill>
                  <a:srgbClr val="689B15"/>
                </a:solidFill>
              </a:rPr>
              <a:t>-responsables. </a:t>
            </a:r>
            <a:endParaRPr lang="es-ES" sz="2000" b="1" dirty="0">
              <a:solidFill>
                <a:srgbClr val="689B15"/>
              </a:solidFill>
            </a:endParaRPr>
          </a:p>
        </p:txBody>
      </p:sp>
    </p:spTree>
    <p:extLst>
      <p:ext uri="{BB962C8B-B14F-4D97-AF65-F5344CB8AC3E}">
        <p14:creationId xmlns:p14="http://schemas.microsoft.com/office/powerpoint/2010/main" xmlns="" val="29494925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3"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2" fill="hold">
                            <p:stCondLst>
                              <p:cond delay="2000"/>
                            </p:stCondLst>
                            <p:childTnLst>
                              <p:par>
                                <p:cTn id="23" presetID="43"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
                                        <p:tgtEl>
                                          <p:spTgt spid="6"/>
                                        </p:tgtEl>
                                      </p:cBhvr>
                                    </p:animEffect>
                                    <p:anim calcmode="lin" valueType="num">
                                      <p:cBhvr>
                                        <p:cTn id="26" dur="400" fill="hold"/>
                                        <p:tgtEl>
                                          <p:spTgt spid="6"/>
                                        </p:tgtEl>
                                        <p:attrNameLst>
                                          <p:attrName>ppt_x</p:attrName>
                                        </p:attrNameLst>
                                      </p:cBhvr>
                                      <p:tavLst>
                                        <p:tav tm="0">
                                          <p:val>
                                            <p:strVal val="#ppt_x"/>
                                          </p:val>
                                        </p:tav>
                                        <p:tav tm="100000">
                                          <p:val>
                                            <p:strVal val="#ppt_x"/>
                                          </p:val>
                                        </p:tav>
                                      </p:tavLst>
                                    </p:anim>
                                    <p:anim calcmode="lin" valueType="num">
                                      <p:cBhvr>
                                        <p:cTn id="27" dur="400" fill="hold"/>
                                        <p:tgtEl>
                                          <p:spTgt spid="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gente_dibuj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4793" y="1916832"/>
            <a:ext cx="2729175"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Subtítulo"/>
          <p:cNvSpPr>
            <a:spLocks noGrp="1"/>
          </p:cNvSpPr>
          <p:nvPr>
            <p:ph type="subTitle" idx="1"/>
          </p:nvPr>
        </p:nvSpPr>
        <p:spPr>
          <a:xfrm>
            <a:off x="3414372" y="1760183"/>
            <a:ext cx="5256584" cy="2545545"/>
          </a:xfrm>
        </p:spPr>
        <p:txBody>
          <a:bodyPr>
            <a:noAutofit/>
          </a:bodyPr>
          <a:lstStyle/>
          <a:p>
            <a:pPr algn="just"/>
            <a:r>
              <a:rPr lang="es-ES" sz="2000" dirty="0" smtClean="0">
                <a:solidFill>
                  <a:srgbClr val="689B15"/>
                </a:solidFill>
              </a:rPr>
              <a:t>	Se </a:t>
            </a:r>
            <a:r>
              <a:rPr lang="es-ES" sz="2000" dirty="0">
                <a:solidFill>
                  <a:srgbClr val="689B15"/>
                </a:solidFill>
              </a:rPr>
              <a:t>valora la </a:t>
            </a:r>
            <a:r>
              <a:rPr lang="es-ES" sz="2000" b="1" dirty="0">
                <a:solidFill>
                  <a:srgbClr val="689B15"/>
                </a:solidFill>
              </a:rPr>
              <a:t>importancia de que los </a:t>
            </a:r>
            <a:r>
              <a:rPr lang="es-ES" sz="2000" b="1" dirty="0" smtClean="0">
                <a:solidFill>
                  <a:srgbClr val="689B15"/>
                </a:solidFill>
              </a:rPr>
              <a:t>	padres </a:t>
            </a:r>
            <a:r>
              <a:rPr lang="es-ES" sz="2000" b="1" dirty="0">
                <a:solidFill>
                  <a:srgbClr val="689B15"/>
                </a:solidFill>
              </a:rPr>
              <a:t>se involucren en los proyectos </a:t>
            </a:r>
            <a:r>
              <a:rPr lang="es-ES" sz="2000" b="1" dirty="0" smtClean="0">
                <a:solidFill>
                  <a:srgbClr val="689B15"/>
                </a:solidFill>
              </a:rPr>
              <a:t>	</a:t>
            </a:r>
            <a:r>
              <a:rPr lang="es-ES" sz="2000" dirty="0" smtClean="0">
                <a:solidFill>
                  <a:srgbClr val="689B15"/>
                </a:solidFill>
              </a:rPr>
              <a:t>empleando </a:t>
            </a:r>
            <a:r>
              <a:rPr lang="es-ES" sz="2000" dirty="0">
                <a:solidFill>
                  <a:srgbClr val="689B15"/>
                </a:solidFill>
              </a:rPr>
              <a:t>una práctica explicita, </a:t>
            </a:r>
            <a:r>
              <a:rPr lang="es-ES" sz="2000" dirty="0" smtClean="0">
                <a:solidFill>
                  <a:srgbClr val="689B15"/>
                </a:solidFill>
              </a:rPr>
              <a:t>	comunicativa </a:t>
            </a:r>
            <a:r>
              <a:rPr lang="es-ES" sz="2000" dirty="0">
                <a:solidFill>
                  <a:srgbClr val="689B15"/>
                </a:solidFill>
              </a:rPr>
              <a:t>y que estén dispuestos a </a:t>
            </a:r>
            <a:r>
              <a:rPr lang="es-ES" sz="2000" dirty="0" smtClean="0">
                <a:solidFill>
                  <a:srgbClr val="689B15"/>
                </a:solidFill>
              </a:rPr>
              <a:t>	documentar </a:t>
            </a:r>
            <a:r>
              <a:rPr lang="es-ES" sz="2000" dirty="0">
                <a:solidFill>
                  <a:srgbClr val="689B15"/>
                </a:solidFill>
              </a:rPr>
              <a:t>lo que en la escuela hacen </a:t>
            </a:r>
            <a:r>
              <a:rPr lang="es-ES" sz="2000" dirty="0" smtClean="0">
                <a:solidFill>
                  <a:srgbClr val="689B15"/>
                </a:solidFill>
              </a:rPr>
              <a:t>	con </a:t>
            </a:r>
            <a:r>
              <a:rPr lang="es-ES" sz="2000" dirty="0">
                <a:solidFill>
                  <a:srgbClr val="689B15"/>
                </a:solidFill>
              </a:rPr>
              <a:t>los </a:t>
            </a:r>
            <a:r>
              <a:rPr lang="es-ES" sz="2000" dirty="0" smtClean="0">
                <a:solidFill>
                  <a:srgbClr val="689B15"/>
                </a:solidFill>
              </a:rPr>
              <a:t>niños.</a:t>
            </a:r>
            <a:endParaRPr lang="es-ES" sz="2000" b="1" dirty="0">
              <a:solidFill>
                <a:schemeClr val="tx1"/>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4 Rectángulo"/>
          <p:cNvSpPr/>
          <p:nvPr/>
        </p:nvSpPr>
        <p:spPr>
          <a:xfrm>
            <a:off x="1470156" y="4004750"/>
            <a:ext cx="7200800" cy="2246769"/>
          </a:xfrm>
          <a:prstGeom prst="rect">
            <a:avLst/>
          </a:prstGeom>
        </p:spPr>
        <p:txBody>
          <a:bodyPr wrap="square">
            <a:spAutoFit/>
          </a:bodyPr>
          <a:lstStyle/>
          <a:p>
            <a:pPr algn="just"/>
            <a:r>
              <a:rPr lang="es-ES" sz="2000" dirty="0">
                <a:solidFill>
                  <a:srgbClr val="689B15"/>
                </a:solidFill>
              </a:rPr>
              <a:t>Para el mantenimiento de las prestaciones de estos centros, </a:t>
            </a:r>
            <a:r>
              <a:rPr lang="es-ES" sz="2000" b="1" dirty="0">
                <a:solidFill>
                  <a:srgbClr val="689B15"/>
                </a:solidFill>
              </a:rPr>
              <a:t>las familias hacen una aportación económica </a:t>
            </a:r>
            <a:r>
              <a:rPr lang="es-ES" sz="2000" dirty="0">
                <a:solidFill>
                  <a:srgbClr val="689B15"/>
                </a:solidFill>
              </a:rPr>
              <a:t>proporcional a la renta familiar, por otro lado </a:t>
            </a:r>
            <a:r>
              <a:rPr lang="es-ES" sz="2000" dirty="0" smtClean="0">
                <a:solidFill>
                  <a:srgbClr val="689B15"/>
                </a:solidFill>
              </a:rPr>
              <a:t>también </a:t>
            </a:r>
            <a:r>
              <a:rPr lang="es-ES" sz="2000" dirty="0">
                <a:solidFill>
                  <a:srgbClr val="689B15"/>
                </a:solidFill>
              </a:rPr>
              <a:t>existen fondos para su mantenimiento </a:t>
            </a:r>
            <a:r>
              <a:rPr lang="es-ES" sz="2000" dirty="0" smtClean="0">
                <a:solidFill>
                  <a:srgbClr val="689B15"/>
                </a:solidFill>
              </a:rPr>
              <a:t>que provienen </a:t>
            </a:r>
            <a:r>
              <a:rPr lang="es-ES" sz="2000" dirty="0">
                <a:solidFill>
                  <a:srgbClr val="689B15"/>
                </a:solidFill>
              </a:rPr>
              <a:t>de </a:t>
            </a:r>
            <a:r>
              <a:rPr lang="es-ES" sz="2000" b="1" dirty="0">
                <a:solidFill>
                  <a:srgbClr val="689B15"/>
                </a:solidFill>
              </a:rPr>
              <a:t>las arcas municipales, de las aportaciones del Estado y de las donaciones</a:t>
            </a:r>
            <a:r>
              <a:rPr lang="es-ES" sz="2000" dirty="0">
                <a:solidFill>
                  <a:srgbClr val="689B15"/>
                </a:solidFill>
              </a:rPr>
              <a:t>, ingresos por las actividades formativas, publicaciones, congresos, exposiciones, eventos, </a:t>
            </a:r>
            <a:r>
              <a:rPr lang="es-ES" sz="2000" b="1" dirty="0">
                <a:solidFill>
                  <a:srgbClr val="689B15"/>
                </a:solidFill>
              </a:rPr>
              <a:t>así como ayudas </a:t>
            </a:r>
            <a:r>
              <a:rPr lang="es-ES" sz="2000" b="1" dirty="0" smtClean="0">
                <a:solidFill>
                  <a:srgbClr val="689B15"/>
                </a:solidFill>
              </a:rPr>
              <a:t> </a:t>
            </a:r>
            <a:r>
              <a:rPr lang="es-ES" sz="2000" b="1" dirty="0">
                <a:solidFill>
                  <a:srgbClr val="689B15"/>
                </a:solidFill>
              </a:rPr>
              <a:t>de empresas asentadas en la zona </a:t>
            </a:r>
            <a:r>
              <a:rPr lang="es-ES" sz="2000" dirty="0">
                <a:solidFill>
                  <a:srgbClr val="689B15"/>
                </a:solidFill>
              </a:rPr>
              <a:t>.</a:t>
            </a:r>
          </a:p>
        </p:txBody>
      </p:sp>
    </p:spTree>
    <p:extLst>
      <p:ext uri="{BB962C8B-B14F-4D97-AF65-F5344CB8AC3E}">
        <p14:creationId xmlns:p14="http://schemas.microsoft.com/office/powerpoint/2010/main" xmlns="" val="20890123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1" name="10 Diagrama"/>
          <p:cNvGraphicFramePr/>
          <p:nvPr/>
        </p:nvGraphicFramePr>
        <p:xfrm>
          <a:off x="539552" y="1484784"/>
          <a:ext cx="7344816" cy="514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19672" y="3783523"/>
            <a:ext cx="7200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just" defTabSz="914400" rtl="0" eaLnBrk="1" fontAlgn="base" latinLnBrk="0" hangingPunct="1">
              <a:lnSpc>
                <a:spcPct val="100000"/>
              </a:lnSpc>
              <a:spcBef>
                <a:spcPct val="0"/>
              </a:spcBef>
              <a:spcAft>
                <a:spcPct val="0"/>
              </a:spcAft>
              <a:buClrTx/>
              <a:buSzTx/>
              <a:buFont typeface="Wingdings" pitchFamily="2" charset="2"/>
              <a:buChar char="v"/>
            </a:pPr>
            <a:r>
              <a:rPr kumimoji="0" lang="es-ES" b="0" i="0" u="none" strike="noStrike" cap="none" normalizeH="0" baseline="0" dirty="0" smtClean="0">
                <a:ln>
                  <a:noFill/>
                </a:ln>
                <a:solidFill>
                  <a:schemeClr val="accent3"/>
                </a:solidFill>
                <a:effectLst/>
                <a:latin typeface="Calibri" pitchFamily="34" charset="0"/>
                <a:ea typeface="Times New Roman" pitchFamily="18" charset="0"/>
              </a:rPr>
              <a:t>Una escuela amable es una pequeña comunidad educativa, en la que todas las personas participan del mismo proyecto educativo, un proyecto de investigación y de discurso permanente. </a:t>
            </a:r>
          </a:p>
          <a:p>
            <a:pPr marL="0" marR="0" lvl="0" indent="0" algn="just" defTabSz="914400" rtl="0" eaLnBrk="1" fontAlgn="base" latinLnBrk="0" hangingPunct="1">
              <a:lnSpc>
                <a:spcPct val="100000"/>
              </a:lnSpc>
              <a:spcBef>
                <a:spcPct val="0"/>
              </a:spcBef>
              <a:spcAft>
                <a:spcPct val="0"/>
              </a:spcAft>
              <a:buClrTx/>
              <a:buSzTx/>
              <a:tabLst/>
            </a:pPr>
            <a:endParaRPr kumimoji="0" lang="es-ES" b="0" i="0" u="none" strike="noStrike" cap="none" normalizeH="0" baseline="0" dirty="0" smtClean="0">
              <a:ln>
                <a:noFill/>
              </a:ln>
              <a:solidFill>
                <a:schemeClr val="accent3"/>
              </a:solidFill>
              <a:effectLst/>
              <a:latin typeface="Calibri" pitchFamily="34" charset="0"/>
              <a:ea typeface="Times New Roman" pitchFamily="18" charset="0"/>
            </a:endParaRPr>
          </a:p>
          <a:p>
            <a:pPr marL="266700" marR="0" lvl="0" indent="-266700" algn="just" defTabSz="914400" rtl="0" eaLnBrk="1" fontAlgn="base" latinLnBrk="0" hangingPunct="1">
              <a:lnSpc>
                <a:spcPct val="100000"/>
              </a:lnSpc>
              <a:spcBef>
                <a:spcPct val="0"/>
              </a:spcBef>
              <a:spcAft>
                <a:spcPct val="0"/>
              </a:spcAft>
              <a:buClrTx/>
              <a:buSzTx/>
              <a:buFont typeface="Wingdings" pitchFamily="2" charset="2"/>
              <a:buChar char="v"/>
              <a:tabLst/>
            </a:pPr>
            <a:r>
              <a:rPr lang="es-ES" dirty="0" smtClean="0">
                <a:solidFill>
                  <a:schemeClr val="accent3"/>
                </a:solidFill>
                <a:latin typeface="Calibri" pitchFamily="34" charset="0"/>
                <a:ea typeface="Times New Roman" pitchFamily="18" charset="0"/>
              </a:rPr>
              <a:t>L</a:t>
            </a:r>
            <a:r>
              <a:rPr kumimoji="0" lang="es-ES" b="0" i="0" u="none" strike="noStrike" cap="none" normalizeH="0" baseline="0" dirty="0" smtClean="0">
                <a:ln>
                  <a:noFill/>
                </a:ln>
                <a:solidFill>
                  <a:schemeClr val="accent3"/>
                </a:solidFill>
                <a:effectLst/>
                <a:latin typeface="Calibri" pitchFamily="34" charset="0"/>
                <a:ea typeface="Times New Roman" pitchFamily="18" charset="0"/>
              </a:rPr>
              <a:t>a escuela pequeña es un ámbito que posibilita el que las personas participen en mayor medida en el propio proyecto. Una escuela donde nadie se sienta extraño. </a:t>
            </a:r>
            <a:endParaRPr kumimoji="0" lang="es-ES" b="0" i="0" u="none" strike="noStrike" cap="none" normalizeH="0" baseline="0" dirty="0" smtClean="0">
              <a:ln>
                <a:noFill/>
              </a:ln>
              <a:solidFill>
                <a:schemeClr val="accent3"/>
              </a:solidFill>
              <a:effectLst/>
              <a:latin typeface="Arial" pitchFamily="34" charset="0"/>
            </a:endParaRPr>
          </a:p>
        </p:txBody>
      </p:sp>
      <p:pic>
        <p:nvPicPr>
          <p:cNvPr id="3"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4" name="3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5" name="4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5 Grupo"/>
          <p:cNvGrpSpPr/>
          <p:nvPr/>
        </p:nvGrpSpPr>
        <p:grpSpPr>
          <a:xfrm>
            <a:off x="1979712" y="1628800"/>
            <a:ext cx="1673936" cy="799472"/>
            <a:chOff x="1278421" y="144033"/>
            <a:chExt cx="1673936" cy="799472"/>
          </a:xfrm>
        </p:grpSpPr>
        <p:sp>
          <p:nvSpPr>
            <p:cNvPr id="7" name="6 Rectángulo redondeado"/>
            <p:cNvSpPr/>
            <p:nvPr/>
          </p:nvSpPr>
          <p:spPr>
            <a:xfrm rot="10800000" flipV="1">
              <a:off x="1278421" y="144033"/>
              <a:ext cx="1673936" cy="799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Rectángulo"/>
            <p:cNvSpPr/>
            <p:nvPr/>
          </p:nvSpPr>
          <p:spPr>
            <a:xfrm>
              <a:off x="1301837" y="167449"/>
              <a:ext cx="1627104" cy="752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Recursos  espaciales</a:t>
              </a:r>
              <a:endParaRPr lang="es-ES" sz="2400" kern="1200" dirty="0"/>
            </a:p>
          </p:txBody>
        </p:sp>
      </p:grpSp>
      <p:sp>
        <p:nvSpPr>
          <p:cNvPr id="9" name="Conector recto 3"/>
          <p:cNvSpPr/>
          <p:nvPr/>
        </p:nvSpPr>
        <p:spPr>
          <a:xfrm>
            <a:off x="2123728" y="2420888"/>
            <a:ext cx="91440" cy="575986"/>
          </a:xfrm>
          <a:custGeom>
            <a:avLst/>
            <a:gdLst/>
            <a:ahLst/>
            <a:cxnLst/>
            <a:rect l="0" t="0" r="0" b="0"/>
            <a:pathLst>
              <a:path>
                <a:moveTo>
                  <a:pt x="45720" y="0"/>
                </a:moveTo>
                <a:lnTo>
                  <a:pt x="45720" y="575986"/>
                </a:lnTo>
                <a:lnTo>
                  <a:pt x="114965" y="57598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 name="9 Grupo"/>
          <p:cNvGrpSpPr/>
          <p:nvPr/>
        </p:nvGrpSpPr>
        <p:grpSpPr>
          <a:xfrm>
            <a:off x="2267744" y="2780928"/>
            <a:ext cx="1728192" cy="446679"/>
            <a:chOff x="1346123" y="1296153"/>
            <a:chExt cx="4054483" cy="446679"/>
          </a:xfrm>
        </p:grpSpPr>
        <p:sp>
          <p:nvSpPr>
            <p:cNvPr id="11" name="10 Rectángulo redondeado"/>
            <p:cNvSpPr/>
            <p:nvPr/>
          </p:nvSpPr>
          <p:spPr>
            <a:xfrm>
              <a:off x="1515060" y="1296153"/>
              <a:ext cx="3885546" cy="4466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346123" y="1296153"/>
              <a:ext cx="3859380" cy="4205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1. Tamaño</a:t>
              </a:r>
              <a:endParaRPr lang="es-ES" sz="2600" kern="1200" dirty="0"/>
            </a:p>
          </p:txBody>
        </p:sp>
      </p:grpSp>
      <p:grpSp>
        <p:nvGrpSpPr>
          <p:cNvPr id="10" name="12 Grupo"/>
          <p:cNvGrpSpPr/>
          <p:nvPr/>
        </p:nvGrpSpPr>
        <p:grpSpPr>
          <a:xfrm>
            <a:off x="6876256" y="1772816"/>
            <a:ext cx="1355213" cy="1355213"/>
            <a:chOff x="4968557" y="1440155"/>
            <a:chExt cx="1355213" cy="1355213"/>
          </a:xfrm>
        </p:grpSpPr>
        <p:sp>
          <p:nvSpPr>
            <p:cNvPr id="14" name="13 Elipse"/>
            <p:cNvSpPr/>
            <p:nvPr/>
          </p:nvSpPr>
          <p:spPr>
            <a:xfrm>
              <a:off x="4968557" y="1440155"/>
              <a:ext cx="1355213" cy="1355213"/>
            </a:xfrm>
            <a:prstGeom prst="ellipse">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5" name="Elipse 4"/>
            <p:cNvSpPr/>
            <p:nvPr/>
          </p:nvSpPr>
          <p:spPr>
            <a:xfrm>
              <a:off x="5167023" y="1638621"/>
              <a:ext cx="958281" cy="958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Amable</a:t>
              </a:r>
              <a:r>
                <a:rPr lang="es-ES" sz="1400" kern="1200" dirty="0" smtClean="0"/>
                <a:t>s </a:t>
              </a:r>
              <a:endParaRPr lang="es-ES" sz="1400" kern="1200" dirty="0"/>
            </a:p>
          </p:txBody>
        </p:sp>
      </p:grpSp>
      <p:sp>
        <p:nvSpPr>
          <p:cNvPr id="17" name="16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3553"/>
                                        </p:tgtEl>
                                        <p:attrNameLst>
                                          <p:attrName>style.visibility</p:attrName>
                                        </p:attrNameLst>
                                      </p:cBhvr>
                                      <p:to>
                                        <p:strVal val="visible"/>
                                      </p:to>
                                    </p:set>
                                    <p:animEffect transition="in" filter="fade">
                                      <p:cBhvr>
                                        <p:cTn id="20" dur="1000"/>
                                        <p:tgtEl>
                                          <p:spTgt spid="23553"/>
                                        </p:tgtEl>
                                      </p:cBhvr>
                                    </p:animEffect>
                                    <p:anim calcmode="lin" valueType="num">
                                      <p:cBhvr>
                                        <p:cTn id="21" dur="1000" fill="hold"/>
                                        <p:tgtEl>
                                          <p:spTgt spid="23553"/>
                                        </p:tgtEl>
                                        <p:attrNameLst>
                                          <p:attrName>ppt_x</p:attrName>
                                        </p:attrNameLst>
                                      </p:cBhvr>
                                      <p:tavLst>
                                        <p:tav tm="0">
                                          <p:val>
                                            <p:strVal val="#ppt_x"/>
                                          </p:val>
                                        </p:tav>
                                        <p:tav tm="100000">
                                          <p:val>
                                            <p:strVal val="#ppt_x"/>
                                          </p:val>
                                        </p:tav>
                                      </p:tavLst>
                                    </p:anim>
                                    <p:anim calcmode="lin" valueType="num">
                                      <p:cBhvr>
                                        <p:cTn id="22" dur="1000" fill="hold"/>
                                        <p:tgtEl>
                                          <p:spTgt spid="2355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6"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971600" y="1340768"/>
          <a:ext cx="7344816"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0" descr="http://www.escuelainfantilreggio.com/img/logo.gif"/>
          <p:cNvPicPr>
            <a:picLocks noChangeAspect="1" noChangeArrowheads="1"/>
          </p:cNvPicPr>
          <p:nvPr/>
        </p:nvPicPr>
        <p:blipFill>
          <a:blip r:embed="rId7" cstate="print"/>
          <a:srcRect/>
          <a:stretch>
            <a:fillRect/>
          </a:stretch>
        </p:blipFill>
        <p:spPr bwMode="auto">
          <a:xfrm>
            <a:off x="0" y="0"/>
            <a:ext cx="1933575" cy="1724025"/>
          </a:xfrm>
          <a:prstGeom prst="rect">
            <a:avLst/>
          </a:prstGeom>
          <a:noFill/>
        </p:spPr>
      </p:pic>
      <p:sp>
        <p:nvSpPr>
          <p:cNvPr id="13" name="12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14" name="13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5" name="14 Diagrama"/>
          <p:cNvGraphicFramePr/>
          <p:nvPr/>
        </p:nvGraphicFramePr>
        <p:xfrm>
          <a:off x="2555776" y="2924944"/>
          <a:ext cx="6912768" cy="3631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15 Flecha curvada hacia la derecha"/>
          <p:cNvSpPr/>
          <p:nvPr/>
        </p:nvSpPr>
        <p:spPr>
          <a:xfrm>
            <a:off x="4427984" y="3284984"/>
            <a:ext cx="576064" cy="576064"/>
          </a:xfrm>
          <a:prstGeom prst="curv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7" name="16 Rectángulo"/>
          <p:cNvSpPr/>
          <p:nvPr/>
        </p:nvSpPr>
        <p:spPr>
          <a:xfrm>
            <a:off x="1691680" y="5517232"/>
            <a:ext cx="6840760" cy="1200329"/>
          </a:xfrm>
          <a:prstGeom prst="rect">
            <a:avLst/>
          </a:prstGeom>
        </p:spPr>
        <p:txBody>
          <a:bodyPr wrap="square">
            <a:spAutoFit/>
          </a:bodyPr>
          <a:lstStyle/>
          <a:p>
            <a:pPr algn="just"/>
            <a:endParaRPr lang="es-ES" dirty="0" smtClean="0"/>
          </a:p>
          <a:p>
            <a:pPr algn="just"/>
            <a:r>
              <a:rPr lang="es-ES" dirty="0" smtClean="0"/>
              <a:t>Una escuela amable, es para Loris </a:t>
            </a:r>
            <a:r>
              <a:rPr lang="es-ES" i="1" dirty="0" smtClean="0"/>
              <a:t>“un lugar en el que todos y todas (niños, personal y familia) se nos conoce por nuestros nombres”.</a:t>
            </a:r>
            <a:r>
              <a:rPr lang="es-ES" dirty="0" smtClean="0"/>
              <a:t> </a:t>
            </a:r>
          </a:p>
          <a:p>
            <a:pPr algn="just"/>
            <a:endParaRPr lang="es-ES" dirty="0"/>
          </a:p>
        </p:txBody>
      </p:sp>
      <p:sp>
        <p:nvSpPr>
          <p:cNvPr id="9" name="8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ppt_w</p:attrName>
                                        </p:attrNameLst>
                                      </p:cBhvr>
                                      <p:tavLst>
                                        <p:tav tm="0">
                                          <p:val>
                                            <p:strVal val="#ppt_w*0.70"/>
                                          </p:val>
                                        </p:tav>
                                        <p:tav tm="100000">
                                          <p:val>
                                            <p:strVal val="#ppt_w"/>
                                          </p:val>
                                        </p:tav>
                                      </p:tavLst>
                                    </p:anim>
                                    <p:anim calcmode="lin" valueType="num">
                                      <p:cBhvr>
                                        <p:cTn id="17" dur="2000" fill="hold"/>
                                        <p:tgtEl>
                                          <p:spTgt spid="15"/>
                                        </p:tgtEl>
                                        <p:attrNameLst>
                                          <p:attrName>ppt_h</p:attrName>
                                        </p:attrNameLst>
                                      </p:cBhvr>
                                      <p:tavLst>
                                        <p:tav tm="0">
                                          <p:val>
                                            <p:strVal val="#ppt_h"/>
                                          </p:val>
                                        </p:tav>
                                        <p:tav tm="100000">
                                          <p:val>
                                            <p:strVal val="#ppt_h"/>
                                          </p:val>
                                        </p:tav>
                                      </p:tavLst>
                                    </p:anim>
                                    <p:animEffect transition="in" filter="fade">
                                      <p:cBhvr>
                                        <p:cTn id="18" dur="2000"/>
                                        <p:tgtEl>
                                          <p:spTgt spid="15"/>
                                        </p:tgtEl>
                                      </p:cBhvr>
                                    </p:animEffect>
                                  </p:childTnLst>
                                </p:cTn>
                              </p:par>
                            </p:childTnLst>
                          </p:cTn>
                        </p:par>
                        <p:par>
                          <p:cTn id="19" fill="hold">
                            <p:stCondLst>
                              <p:cond delay="3000"/>
                            </p:stCondLst>
                            <p:childTnLst>
                              <p:par>
                                <p:cTn id="20" presetID="26" presetClass="entr" presetSubtype="0" fill="hold" grpId="0" nodeType="afterEffect">
                                  <p:stCondLst>
                                    <p:cond delay="0"/>
                                  </p:stCondLst>
                                  <p:iterate type="lt">
                                    <p:tmPct val="0"/>
                                  </p:iterate>
                                  <p:childTnLst>
                                    <p:set>
                                      <p:cBhvr>
                                        <p:cTn id="21" dur="1" fill="hold">
                                          <p:stCondLst>
                                            <p:cond delay="0"/>
                                          </p:stCondLst>
                                        </p:cTn>
                                        <p:tgtEl>
                                          <p:spTgt spid="17"/>
                                        </p:tgtEl>
                                        <p:attrNameLst>
                                          <p:attrName>style.visibility</p:attrName>
                                        </p:attrNameLst>
                                      </p:cBhvr>
                                      <p:to>
                                        <p:strVal val="visible"/>
                                      </p:to>
                                    </p:set>
                                    <p:animEffect transition="in" filter="wipe(down)">
                                      <p:cBhvr>
                                        <p:cTn id="22" dur="580">
                                          <p:stCondLst>
                                            <p:cond delay="0"/>
                                          </p:stCondLst>
                                        </p:cTn>
                                        <p:tgtEl>
                                          <p:spTgt spid="17"/>
                                        </p:tgtEl>
                                      </p:cBhvr>
                                    </p:animEffect>
                                    <p:anim calcmode="lin" valueType="num">
                                      <p:cBhvr>
                                        <p:cTn id="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gtEl>
                                      </p:cBhvr>
                                      <p:to x="100000" y="60000"/>
                                    </p:animScale>
                                    <p:animScale>
                                      <p:cBhvr>
                                        <p:cTn id="29" dur="166" decel="50000">
                                          <p:stCondLst>
                                            <p:cond delay="676"/>
                                          </p:stCondLst>
                                        </p:cTn>
                                        <p:tgtEl>
                                          <p:spTgt spid="17"/>
                                        </p:tgtEl>
                                      </p:cBhvr>
                                      <p:to x="100000" y="100000"/>
                                    </p:animScale>
                                    <p:animScale>
                                      <p:cBhvr>
                                        <p:cTn id="30" dur="26">
                                          <p:stCondLst>
                                            <p:cond delay="1312"/>
                                          </p:stCondLst>
                                        </p:cTn>
                                        <p:tgtEl>
                                          <p:spTgt spid="17"/>
                                        </p:tgtEl>
                                      </p:cBhvr>
                                      <p:to x="100000" y="80000"/>
                                    </p:animScale>
                                    <p:animScale>
                                      <p:cBhvr>
                                        <p:cTn id="31" dur="166" decel="50000">
                                          <p:stCondLst>
                                            <p:cond delay="1338"/>
                                          </p:stCondLst>
                                        </p:cTn>
                                        <p:tgtEl>
                                          <p:spTgt spid="17"/>
                                        </p:tgtEl>
                                      </p:cBhvr>
                                      <p:to x="100000" y="100000"/>
                                    </p:animScale>
                                    <p:animScale>
                                      <p:cBhvr>
                                        <p:cTn id="32" dur="26">
                                          <p:stCondLst>
                                            <p:cond delay="1642"/>
                                          </p:stCondLst>
                                        </p:cTn>
                                        <p:tgtEl>
                                          <p:spTgt spid="17"/>
                                        </p:tgtEl>
                                      </p:cBhvr>
                                      <p:to x="100000" y="90000"/>
                                    </p:animScale>
                                    <p:animScale>
                                      <p:cBhvr>
                                        <p:cTn id="33" dur="166" decel="50000">
                                          <p:stCondLst>
                                            <p:cond delay="1668"/>
                                          </p:stCondLst>
                                        </p:cTn>
                                        <p:tgtEl>
                                          <p:spTgt spid="17"/>
                                        </p:tgtEl>
                                      </p:cBhvr>
                                      <p:to x="100000" y="100000"/>
                                    </p:animScale>
                                    <p:animScale>
                                      <p:cBhvr>
                                        <p:cTn id="34" dur="26">
                                          <p:stCondLst>
                                            <p:cond delay="1808"/>
                                          </p:stCondLst>
                                        </p:cTn>
                                        <p:tgtEl>
                                          <p:spTgt spid="17"/>
                                        </p:tgtEl>
                                      </p:cBhvr>
                                      <p:to x="100000" y="95000"/>
                                    </p:animScale>
                                    <p:animScale>
                                      <p:cBhvr>
                                        <p:cTn id="3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5" grpId="0">
        <p:bldAsOne/>
      </p:bldGraphic>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6"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7"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p:cNvSpPr/>
          <p:nvPr/>
        </p:nvSpPr>
        <p:spPr>
          <a:xfrm>
            <a:off x="1835696" y="0"/>
            <a:ext cx="7308304" cy="14009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latin typeface="Viner Hand ITC" pitchFamily="66" charset="0"/>
              </a:rPr>
              <a:t>EL ALMA DE REGGIO</a:t>
            </a:r>
            <a:endParaRPr lang="es-ES" sz="3200" b="1" dirty="0">
              <a:latin typeface="Viner Hand ITC" pitchFamily="66" charset="0"/>
            </a:endParaRPr>
          </a:p>
        </p:txBody>
      </p:sp>
      <p:sp>
        <p:nvSpPr>
          <p:cNvPr id="10" name="9 CuadroTexto"/>
          <p:cNvSpPr txBox="1"/>
          <p:nvPr/>
        </p:nvSpPr>
        <p:spPr>
          <a:xfrm>
            <a:off x="1864296" y="1988840"/>
            <a:ext cx="6380112" cy="4585871"/>
          </a:xfrm>
          <a:prstGeom prst="rect">
            <a:avLst/>
          </a:prstGeom>
          <a:noFill/>
        </p:spPr>
        <p:txBody>
          <a:bodyPr wrap="square" rtlCol="0">
            <a:spAutoFit/>
          </a:bodyPr>
          <a:lstStyle/>
          <a:p>
            <a:pPr>
              <a:buFont typeface="Wingdings" pitchFamily="2" charset="2"/>
              <a:buChar char="Ø"/>
            </a:pPr>
            <a:r>
              <a:rPr lang="es-ES" sz="3200" dirty="0" smtClean="0">
                <a:solidFill>
                  <a:schemeClr val="accent3">
                    <a:lumMod val="75000"/>
                  </a:schemeClr>
                </a:solidFill>
              </a:rPr>
              <a:t>Currículum emergente</a:t>
            </a:r>
            <a:endParaRPr lang="es-ES" sz="3200" dirty="0">
              <a:solidFill>
                <a:schemeClr val="accent3">
                  <a:lumMod val="75000"/>
                </a:schemeClr>
              </a:solidFill>
            </a:endParaRPr>
          </a:p>
          <a:p>
            <a:pPr>
              <a:buFont typeface="Wingdings" pitchFamily="2" charset="2"/>
              <a:buChar char="Ø"/>
            </a:pPr>
            <a:endParaRPr lang="es-ES" dirty="0">
              <a:solidFill>
                <a:schemeClr val="accent3">
                  <a:lumMod val="75000"/>
                </a:schemeClr>
              </a:solidFill>
            </a:endParaRPr>
          </a:p>
          <a:p>
            <a:pPr>
              <a:buFont typeface="Wingdings" pitchFamily="2" charset="2"/>
              <a:buChar char="Ø"/>
            </a:pPr>
            <a:r>
              <a:rPr lang="es-ES" sz="3200" dirty="0" smtClean="0">
                <a:solidFill>
                  <a:schemeClr val="accent3">
                    <a:lumMod val="75000"/>
                  </a:schemeClr>
                </a:solidFill>
              </a:rPr>
              <a:t>El niño como ser intelectual</a:t>
            </a:r>
          </a:p>
          <a:p>
            <a:pPr>
              <a:buFont typeface="Wingdings" pitchFamily="2" charset="2"/>
              <a:buChar char="Ø"/>
            </a:pPr>
            <a:endParaRPr lang="es-ES" sz="3200" dirty="0">
              <a:solidFill>
                <a:schemeClr val="accent3">
                  <a:lumMod val="75000"/>
                </a:schemeClr>
              </a:solidFill>
            </a:endParaRPr>
          </a:p>
          <a:p>
            <a:pPr>
              <a:buFont typeface="Wingdings" pitchFamily="2" charset="2"/>
              <a:buChar char="Ø"/>
            </a:pPr>
            <a:r>
              <a:rPr lang="es-ES" sz="3200" dirty="0" smtClean="0">
                <a:solidFill>
                  <a:schemeClr val="accent3">
                    <a:lumMod val="75000"/>
                  </a:schemeClr>
                </a:solidFill>
              </a:rPr>
              <a:t>Estructura no jerarquizada</a:t>
            </a:r>
          </a:p>
          <a:p>
            <a:pPr>
              <a:buFont typeface="Wingdings" pitchFamily="2" charset="2"/>
              <a:buChar char="Ø"/>
            </a:pPr>
            <a:endParaRPr lang="es-ES" sz="3200" dirty="0">
              <a:solidFill>
                <a:schemeClr val="accent3">
                  <a:lumMod val="75000"/>
                </a:schemeClr>
              </a:solidFill>
            </a:endParaRPr>
          </a:p>
          <a:p>
            <a:pPr>
              <a:buFont typeface="Wingdings" pitchFamily="2" charset="2"/>
              <a:buChar char="Ø"/>
            </a:pPr>
            <a:r>
              <a:rPr lang="es-ES" sz="3200" dirty="0" smtClean="0">
                <a:solidFill>
                  <a:schemeClr val="accent3">
                    <a:lumMod val="75000"/>
                  </a:schemeClr>
                </a:solidFill>
              </a:rPr>
              <a:t>La estética en la pedagogía</a:t>
            </a:r>
          </a:p>
          <a:p>
            <a:pPr>
              <a:buFont typeface="Wingdings" pitchFamily="2" charset="2"/>
              <a:buChar char="Ø"/>
            </a:pPr>
            <a:endParaRPr lang="es-ES" sz="3200" dirty="0" smtClean="0">
              <a:solidFill>
                <a:schemeClr val="accent3">
                  <a:lumMod val="75000"/>
                </a:schemeClr>
              </a:solidFill>
            </a:endParaRPr>
          </a:p>
          <a:p>
            <a:pPr>
              <a:buFont typeface="Wingdings" pitchFamily="2" charset="2"/>
              <a:buChar char="Ø"/>
            </a:pPr>
            <a:r>
              <a:rPr lang="es-ES" sz="3200" dirty="0" smtClean="0">
                <a:solidFill>
                  <a:schemeClr val="accent3">
                    <a:lumMod val="75000"/>
                  </a:schemeClr>
                </a:solidFill>
              </a:rPr>
              <a:t>Relación pedagogía- política</a:t>
            </a:r>
          </a:p>
          <a:p>
            <a:endParaRPr lang="es-ES" dirty="0">
              <a:solidFill>
                <a:schemeClr val="accent3">
                  <a:lumMod val="75000"/>
                </a:schemeClr>
              </a:solidFill>
            </a:endParaRPr>
          </a:p>
        </p:txBody>
      </p:sp>
    </p:spTree>
    <p:extLst>
      <p:ext uri="{BB962C8B-B14F-4D97-AF65-F5344CB8AC3E}">
        <p14:creationId xmlns:p14="http://schemas.microsoft.com/office/powerpoint/2010/main" xmlns="" val="10316174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 calcmode="lin" valueType="num">
                                      <p:cBhvr additive="base">
                                        <p:cTn id="2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 calcmode="lin" valueType="num">
                                      <p:cBhvr additive="base">
                                        <p:cTn id="2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Picture 10" descr="http://www.escuelainfantilreggio.com/img/logo.gif"/>
          <p:cNvPicPr>
            <a:picLocks noChangeAspect="1" noChangeArrowheads="1"/>
          </p:cNvPicPr>
          <p:nvPr/>
        </p:nvPicPr>
        <p:blipFill>
          <a:blip r:embed="rId2" cstate="print"/>
          <a:srcRect/>
          <a:stretch>
            <a:fillRect/>
          </a:stretch>
        </p:blipFill>
        <p:spPr bwMode="auto">
          <a:xfrm>
            <a:off x="0" y="1"/>
            <a:ext cx="1746015" cy="1556792"/>
          </a:xfrm>
          <a:prstGeom prst="rect">
            <a:avLst/>
          </a:prstGeom>
          <a:noFill/>
        </p:spPr>
      </p:pic>
      <p:graphicFrame>
        <p:nvGraphicFramePr>
          <p:cNvPr id="7" name="6 Diagrama"/>
          <p:cNvGraphicFramePr/>
          <p:nvPr/>
        </p:nvGraphicFramePr>
        <p:xfrm>
          <a:off x="1547664" y="1124744"/>
          <a:ext cx="7344816" cy="5432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9" name="8 CuadroTexto"/>
          <p:cNvSpPr txBox="1"/>
          <p:nvPr/>
        </p:nvSpPr>
        <p:spPr>
          <a:xfrm>
            <a:off x="1331640" y="3717032"/>
            <a:ext cx="7812360" cy="2585323"/>
          </a:xfrm>
          <a:prstGeom prst="rect">
            <a:avLst/>
          </a:prstGeom>
          <a:noFill/>
        </p:spPr>
        <p:txBody>
          <a:bodyPr wrap="square" rtlCol="0">
            <a:spAutoFit/>
          </a:bodyPr>
          <a:lstStyle/>
          <a:p>
            <a:pPr marL="266700" lvl="0" indent="-266700">
              <a:buFont typeface="Wingdings" pitchFamily="2" charset="2"/>
              <a:buChar char="v"/>
            </a:pPr>
            <a:r>
              <a:rPr lang="es-ES" dirty="0" smtClean="0">
                <a:solidFill>
                  <a:schemeClr val="accent3"/>
                </a:solidFill>
              </a:rPr>
              <a:t>El diseño favorece las interacciones, la comunicación y las relaciones.</a:t>
            </a:r>
          </a:p>
          <a:p>
            <a:pPr marL="266700" indent="-266700" algn="just">
              <a:buFont typeface="Wingdings" pitchFamily="2" charset="2"/>
              <a:buChar char="v"/>
            </a:pPr>
            <a:r>
              <a:rPr lang="es-ES" dirty="0" smtClean="0">
                <a:solidFill>
                  <a:schemeClr val="accent3"/>
                </a:solidFill>
              </a:rPr>
              <a:t>La disposición de los muebles, objetos y materiales promueven diferentes opciones: resolución de problemas y descubrimiento en el proceso de aprendizaje.</a:t>
            </a:r>
          </a:p>
          <a:p>
            <a:pPr marL="266700" indent="-266700">
              <a:buFont typeface="Wingdings" pitchFamily="2" charset="2"/>
              <a:buChar char="v"/>
            </a:pPr>
            <a:r>
              <a:rPr lang="es-ES" dirty="0" smtClean="0">
                <a:solidFill>
                  <a:schemeClr val="accent3"/>
                </a:solidFill>
              </a:rPr>
              <a:t>Espacio más humano. </a:t>
            </a:r>
          </a:p>
          <a:p>
            <a:pPr marL="266700" indent="-266700">
              <a:buFont typeface="Wingdings" pitchFamily="2" charset="2"/>
              <a:buChar char="v"/>
            </a:pPr>
            <a:r>
              <a:rPr lang="es-ES" dirty="0" smtClean="0">
                <a:solidFill>
                  <a:schemeClr val="accent3"/>
                </a:solidFill>
              </a:rPr>
              <a:t>Sensación agradable de descubrir algo nuevo, propiciando un clima sereno.</a:t>
            </a:r>
          </a:p>
          <a:p>
            <a:pPr marL="266700" indent="-266700">
              <a:buFont typeface="Wingdings" pitchFamily="2" charset="2"/>
              <a:buChar char="v"/>
            </a:pPr>
            <a:r>
              <a:rPr lang="es-ES" dirty="0" smtClean="0">
                <a:solidFill>
                  <a:schemeClr val="accent3"/>
                </a:solidFill>
              </a:rPr>
              <a:t>Una de las bases más importantes es el poder trabajar en espacios abiertos e iluminados. </a:t>
            </a:r>
          </a:p>
          <a:p>
            <a:pPr marL="266700" indent="-266700">
              <a:buFont typeface="Wingdings" pitchFamily="2" charset="2"/>
              <a:buChar char="v"/>
            </a:pPr>
            <a:r>
              <a:rPr lang="es-ES" dirty="0" smtClean="0">
                <a:solidFill>
                  <a:schemeClr val="accent3"/>
                </a:solidFill>
              </a:rPr>
              <a:t>Centros de interés y rincones.</a:t>
            </a:r>
            <a:endParaRPr lang="es-ES" dirty="0">
              <a:solidFill>
                <a:schemeClr val="accent3"/>
              </a:solidFill>
            </a:endParaRPr>
          </a:p>
        </p:txBody>
      </p:sp>
      <p:pic>
        <p:nvPicPr>
          <p:cNvPr id="5122" name="Picture 2" descr="http://diip.weebly.com/uploads/8/6/7/7/8677584/5304491_orig.jpg"/>
          <p:cNvPicPr>
            <a:picLocks noChangeAspect="1" noChangeArrowheads="1"/>
          </p:cNvPicPr>
          <p:nvPr/>
        </p:nvPicPr>
        <p:blipFill>
          <a:blip r:embed="rId8" cstate="print"/>
          <a:srcRect/>
          <a:stretch>
            <a:fillRect/>
          </a:stretch>
        </p:blipFill>
        <p:spPr bwMode="auto">
          <a:xfrm>
            <a:off x="5940152" y="1556792"/>
            <a:ext cx="2703241" cy="1802161"/>
          </a:xfrm>
          <a:prstGeom prst="rect">
            <a:avLst/>
          </a:prstGeom>
          <a:noFill/>
        </p:spPr>
      </p:pic>
      <p:sp>
        <p:nvSpPr>
          <p:cNvPr id="10" name="9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3" presetClass="entr" presetSubtype="16"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plus(in)">
                                      <p:cBhvr>
                                        <p:cTn id="12" dur="1000"/>
                                        <p:tgtEl>
                                          <p:spTgt spid="9">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plus(in)">
                                      <p:cBhvr>
                                        <p:cTn id="15" dur="1000"/>
                                        <p:tgtEl>
                                          <p:spTgt spid="9">
                                            <p:txEl>
                                              <p:pRg st="1" end="1"/>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plus(in)">
                                      <p:cBhvr>
                                        <p:cTn id="18" dur="1000"/>
                                        <p:tgtEl>
                                          <p:spTgt spid="9">
                                            <p:txEl>
                                              <p:pRg st="2" end="2"/>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plus(in)">
                                      <p:cBhvr>
                                        <p:cTn id="21" dur="1000"/>
                                        <p:tgtEl>
                                          <p:spTgt spid="9">
                                            <p:txEl>
                                              <p:pRg st="3" end="3"/>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plus(in)">
                                      <p:cBhvr>
                                        <p:cTn id="24" dur="1000"/>
                                        <p:tgtEl>
                                          <p:spTgt spid="9">
                                            <p:txEl>
                                              <p:pRg st="4" end="4"/>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plus(in)">
                                      <p:cBhvr>
                                        <p:cTn id="27"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3" name="2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graphicFrame>
        <p:nvGraphicFramePr>
          <p:cNvPr id="6" name="5 Diagrama"/>
          <p:cNvGraphicFramePr/>
          <p:nvPr/>
        </p:nvGraphicFramePr>
        <p:xfrm>
          <a:off x="2267744"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Documents and Settings\COMPAQ\Escritorio\FOTOS REGGIO\construcciones.jpg"/>
          <p:cNvPicPr>
            <a:picLocks noChangeAspect="1" noChangeArrowheads="1"/>
          </p:cNvPicPr>
          <p:nvPr/>
        </p:nvPicPr>
        <p:blipFill>
          <a:blip r:embed="rId8" cstate="print"/>
          <a:srcRect/>
          <a:stretch>
            <a:fillRect/>
          </a:stretch>
        </p:blipFill>
        <p:spPr bwMode="auto">
          <a:xfrm>
            <a:off x="1979712" y="2996952"/>
            <a:ext cx="4009628" cy="3007221"/>
          </a:xfrm>
          <a:prstGeom prst="rect">
            <a:avLst/>
          </a:prstGeom>
          <a:noFill/>
        </p:spPr>
      </p:pic>
      <p:pic>
        <p:nvPicPr>
          <p:cNvPr id="10" name="9 Imagen" descr="http://1.bp.blogspot.com/-dEl8bSphNRc/UeGWjW_RibI/AAAAAAAAAtY/tn00BrRh47g/s640/pistoia+037.jpg">
            <a:hlinkClick r:id="rId9"/>
          </p:cNvPr>
          <p:cNvPicPr/>
          <p:nvPr/>
        </p:nvPicPr>
        <p:blipFill>
          <a:blip r:embed="rId10" cstate="print"/>
          <a:srcRect/>
          <a:stretch>
            <a:fillRect/>
          </a:stretch>
        </p:blipFill>
        <p:spPr bwMode="auto">
          <a:xfrm>
            <a:off x="1403648" y="2996952"/>
            <a:ext cx="4752528" cy="3401958"/>
          </a:xfrm>
          <a:prstGeom prst="rect">
            <a:avLst/>
          </a:prstGeom>
          <a:noFill/>
          <a:ln w="9525">
            <a:noFill/>
            <a:miter lim="800000"/>
            <a:headEnd/>
            <a:tailEnd/>
          </a:ln>
        </p:spPr>
      </p:pic>
      <p:pic>
        <p:nvPicPr>
          <p:cNvPr id="3075" name="Picture 3" descr="C:\Documents and Settings\COMPAQ\Escritorio\FOTOS REGGIO\r.jpg"/>
          <p:cNvPicPr>
            <a:picLocks noChangeAspect="1" noChangeArrowheads="1"/>
          </p:cNvPicPr>
          <p:nvPr/>
        </p:nvPicPr>
        <p:blipFill>
          <a:blip r:embed="rId11" cstate="print"/>
          <a:srcRect/>
          <a:stretch>
            <a:fillRect/>
          </a:stretch>
        </p:blipFill>
        <p:spPr bwMode="auto">
          <a:xfrm>
            <a:off x="1691680" y="2852936"/>
            <a:ext cx="4602039" cy="3059730"/>
          </a:xfrm>
          <a:prstGeom prst="rect">
            <a:avLst/>
          </a:prstGeom>
          <a:noFill/>
        </p:spPr>
      </p:pic>
      <p:pic>
        <p:nvPicPr>
          <p:cNvPr id="12" name="11 Imagen" descr="http://4.bp.blogspot.com/-VdZ-un-c03s/UeGXO8TaCwI/AAAAAAAAAvc/s06KJSWM0Pc/s400/pistoia+274.jpg">
            <a:hlinkClick r:id="rId12"/>
          </p:cNvPr>
          <p:cNvPicPr/>
          <p:nvPr/>
        </p:nvPicPr>
        <p:blipFill>
          <a:blip r:embed="rId13" cstate="print"/>
          <a:srcRect/>
          <a:stretch>
            <a:fillRect/>
          </a:stretch>
        </p:blipFill>
        <p:spPr bwMode="auto">
          <a:xfrm>
            <a:off x="1835696" y="2924944"/>
            <a:ext cx="3676650" cy="2757488"/>
          </a:xfrm>
          <a:prstGeom prst="rect">
            <a:avLst/>
          </a:prstGeom>
          <a:noFill/>
          <a:ln w="9525">
            <a:noFill/>
            <a:miter lim="800000"/>
            <a:headEnd/>
            <a:tailEnd/>
          </a:ln>
        </p:spPr>
      </p:pic>
      <p:pic>
        <p:nvPicPr>
          <p:cNvPr id="13" name="12 Imagen" descr="http://3.bp.blogspot.com/-oufWyfIBtK4/UeGW34u9KvI/AAAAAAAAAuQ/xFM4r2TN6aI/s400/pistoia+116.jpg">
            <a:hlinkClick r:id="rId14"/>
          </p:cNvPr>
          <p:cNvPicPr/>
          <p:nvPr/>
        </p:nvPicPr>
        <p:blipFill>
          <a:blip r:embed="rId15" cstate="print"/>
          <a:srcRect/>
          <a:stretch>
            <a:fillRect/>
          </a:stretch>
        </p:blipFill>
        <p:spPr bwMode="auto">
          <a:xfrm>
            <a:off x="4644008" y="2564904"/>
            <a:ext cx="3810000" cy="2857500"/>
          </a:xfrm>
          <a:prstGeom prst="rect">
            <a:avLst/>
          </a:prstGeom>
          <a:noFill/>
          <a:ln w="9525">
            <a:noFill/>
            <a:miter lim="800000"/>
            <a:headEnd/>
            <a:tailEnd/>
          </a:ln>
        </p:spPr>
      </p:pic>
      <p:pic>
        <p:nvPicPr>
          <p:cNvPr id="3076" name="Picture 4" descr="C:\Documents and Settings\COMPAQ\Escritorio\FOTOS REGGIO\reggio 2.jpg"/>
          <p:cNvPicPr>
            <a:picLocks noChangeAspect="1" noChangeArrowheads="1"/>
          </p:cNvPicPr>
          <p:nvPr/>
        </p:nvPicPr>
        <p:blipFill>
          <a:blip r:embed="rId16" cstate="print"/>
          <a:srcRect l="44044" t="8466" r="27163" b="56758"/>
          <a:stretch>
            <a:fillRect/>
          </a:stretch>
        </p:blipFill>
        <p:spPr bwMode="auto">
          <a:xfrm>
            <a:off x="2915816" y="2204864"/>
            <a:ext cx="4395619" cy="2592288"/>
          </a:xfrm>
          <a:prstGeom prst="rect">
            <a:avLst/>
          </a:prstGeom>
          <a:noFill/>
        </p:spPr>
      </p:pic>
      <p:pic>
        <p:nvPicPr>
          <p:cNvPr id="15" name="14 Imagen" descr="http://2.bp.blogspot.com/-1wLyHZYWELY/UeGV5omz2RI/AAAAAAAAArw/0y46jg9SZRA/s320/pistoia+279.jpg">
            <a:hlinkClick r:id="rId17"/>
          </p:cNvPr>
          <p:cNvPicPr/>
          <p:nvPr/>
        </p:nvPicPr>
        <p:blipFill>
          <a:blip r:embed="rId18" cstate="print"/>
          <a:srcRect/>
          <a:stretch>
            <a:fillRect/>
          </a:stretch>
        </p:blipFill>
        <p:spPr bwMode="auto">
          <a:xfrm>
            <a:off x="4716016" y="2708920"/>
            <a:ext cx="2638450" cy="2965871"/>
          </a:xfrm>
          <a:prstGeom prst="rect">
            <a:avLst/>
          </a:prstGeom>
          <a:noFill/>
          <a:ln w="9525">
            <a:noFill/>
            <a:miter lim="800000"/>
            <a:headEnd/>
            <a:tailEnd/>
          </a:ln>
        </p:spPr>
      </p:pic>
      <p:pic>
        <p:nvPicPr>
          <p:cNvPr id="3077" name="Picture 5" descr="C:\Documents and Settings\COMPAQ\Escritorio\FOTOS REGGIO\reggio 2.jpg"/>
          <p:cNvPicPr>
            <a:picLocks noChangeAspect="1" noChangeArrowheads="1"/>
          </p:cNvPicPr>
          <p:nvPr/>
        </p:nvPicPr>
        <p:blipFill>
          <a:blip r:embed="rId16" cstate="print"/>
          <a:srcRect l="73533" t="6105" r="2619" b="8422"/>
          <a:stretch>
            <a:fillRect/>
          </a:stretch>
        </p:blipFill>
        <p:spPr bwMode="auto">
          <a:xfrm>
            <a:off x="4932040" y="1916832"/>
            <a:ext cx="2468846" cy="4320480"/>
          </a:xfrm>
          <a:prstGeom prst="rect">
            <a:avLst/>
          </a:prstGeom>
          <a:noFill/>
        </p:spPr>
      </p:pic>
      <p:sp>
        <p:nvSpPr>
          <p:cNvPr id="14" name="13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1000" fill="hold"/>
                                        <p:tgtEl>
                                          <p:spTgt spid="10"/>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additive="base">
                                        <p:cTn id="22" dur="2000" fill="hold"/>
                                        <p:tgtEl>
                                          <p:spTgt spid="3074"/>
                                        </p:tgtEl>
                                        <p:attrNameLst>
                                          <p:attrName>ppt_x</p:attrName>
                                        </p:attrNameLst>
                                      </p:cBhvr>
                                      <p:tavLst>
                                        <p:tav tm="0">
                                          <p:val>
                                            <p:strVal val="#ppt_x"/>
                                          </p:val>
                                        </p:tav>
                                        <p:tav tm="100000">
                                          <p:val>
                                            <p:strVal val="#ppt_x"/>
                                          </p:val>
                                        </p:tav>
                                      </p:tavLst>
                                    </p:anim>
                                    <p:anim calcmode="lin" valueType="num">
                                      <p:cBhvr additive="base">
                                        <p:cTn id="23"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074"/>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3074"/>
                                        </p:tgtEl>
                                      </p:cBhvr>
                                    </p:animEffect>
                                    <p:set>
                                      <p:cBhvr>
                                        <p:cTn id="32" dur="1" fill="hold">
                                          <p:stCondLst>
                                            <p:cond delay="1999"/>
                                          </p:stCondLst>
                                        </p:cTn>
                                        <p:tgtEl>
                                          <p:spTgt spid="307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additive="base">
                                        <p:cTn id="37" dur="5000" fill="hold"/>
                                        <p:tgtEl>
                                          <p:spTgt spid="3075"/>
                                        </p:tgtEl>
                                        <p:attrNameLst>
                                          <p:attrName>ppt_x</p:attrName>
                                        </p:attrNameLst>
                                      </p:cBhvr>
                                      <p:tavLst>
                                        <p:tav tm="0">
                                          <p:val>
                                            <p:strVal val="#ppt_x"/>
                                          </p:val>
                                        </p:tav>
                                        <p:tav tm="100000">
                                          <p:val>
                                            <p:strVal val="#ppt_x"/>
                                          </p:val>
                                        </p:tav>
                                      </p:tavLst>
                                    </p:anim>
                                    <p:anim calcmode="lin" valueType="num">
                                      <p:cBhvr additive="base">
                                        <p:cTn id="38"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3075"/>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3075"/>
                                        </p:tgtEl>
                                      </p:cBhvr>
                                    </p:animEffect>
                                    <p:set>
                                      <p:cBhvr>
                                        <p:cTn id="47" dur="1" fill="hold">
                                          <p:stCondLst>
                                            <p:cond delay="499"/>
                                          </p:stCondLst>
                                        </p:cTn>
                                        <p:tgtEl>
                                          <p:spTgt spid="307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0" fill="hold"/>
                                        <p:tgtEl>
                                          <p:spTgt spid="12"/>
                                        </p:tgtEl>
                                        <p:attrNameLst>
                                          <p:attrName>ppt_x</p:attrName>
                                        </p:attrNameLst>
                                      </p:cBhvr>
                                      <p:tavLst>
                                        <p:tav tm="0">
                                          <p:val>
                                            <p:strVal val="#ppt_x"/>
                                          </p:val>
                                        </p:tav>
                                        <p:tav tm="100000">
                                          <p:val>
                                            <p:strVal val="#ppt_x"/>
                                          </p:val>
                                        </p:tav>
                                      </p:tavLst>
                                    </p:anim>
                                    <p:anim calcmode="lin" valueType="num">
                                      <p:cBhvr additive="base">
                                        <p:cTn id="53"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nodeType="clickEffect">
                                  <p:stCondLst>
                                    <p:cond delay="0"/>
                                  </p:stCondLst>
                                  <p:childTnLst>
                                    <p:animScale>
                                      <p:cBhvr>
                                        <p:cTn id="57" dur="2000" fill="hold"/>
                                        <p:tgtEl>
                                          <p:spTgt spid="12"/>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35" presetClass="exit" presetSubtype="0" fill="hold" nodeType="clickEffect">
                                  <p:stCondLst>
                                    <p:cond delay="0"/>
                                  </p:stCondLst>
                                  <p:childTnLst>
                                    <p:animEffect transition="out" filter="fade">
                                      <p:cBhvr>
                                        <p:cTn id="61" dur="2000"/>
                                        <p:tgtEl>
                                          <p:spTgt spid="12"/>
                                        </p:tgtEl>
                                      </p:cBhvr>
                                    </p:animEffect>
                                    <p:anim calcmode="lin" valueType="num">
                                      <p:cBhvr>
                                        <p:cTn id="62" dur="2000"/>
                                        <p:tgtEl>
                                          <p:spTgt spid="12"/>
                                        </p:tgtEl>
                                        <p:attrNameLst>
                                          <p:attrName>style.rotation</p:attrName>
                                        </p:attrNameLst>
                                      </p:cBhvr>
                                      <p:tavLst>
                                        <p:tav tm="0">
                                          <p:val>
                                            <p:fltVal val="0"/>
                                          </p:val>
                                        </p:tav>
                                        <p:tav tm="100000">
                                          <p:val>
                                            <p:fltVal val="720"/>
                                          </p:val>
                                        </p:tav>
                                      </p:tavLst>
                                    </p:anim>
                                    <p:anim calcmode="lin" valueType="num">
                                      <p:cBhvr>
                                        <p:cTn id="63" dur="2000"/>
                                        <p:tgtEl>
                                          <p:spTgt spid="12"/>
                                        </p:tgtEl>
                                        <p:attrNameLst>
                                          <p:attrName>ppt_h</p:attrName>
                                        </p:attrNameLst>
                                      </p:cBhvr>
                                      <p:tavLst>
                                        <p:tav tm="0">
                                          <p:val>
                                            <p:strVal val="ppt_h"/>
                                          </p:val>
                                        </p:tav>
                                        <p:tav tm="100000">
                                          <p:val>
                                            <p:fltVal val="0"/>
                                          </p:val>
                                        </p:tav>
                                      </p:tavLst>
                                    </p:anim>
                                    <p:anim calcmode="lin" valueType="num">
                                      <p:cBhvr>
                                        <p:cTn id="64" dur="2000"/>
                                        <p:tgtEl>
                                          <p:spTgt spid="12"/>
                                        </p:tgtEl>
                                        <p:attrNameLst>
                                          <p:attrName>ppt_w</p:attrName>
                                        </p:attrNameLst>
                                      </p:cBhvr>
                                      <p:tavLst>
                                        <p:tav tm="0">
                                          <p:val>
                                            <p:strVal val="ppt_w"/>
                                          </p:val>
                                        </p:tav>
                                        <p:tav tm="100000">
                                          <p:val>
                                            <p:fltVal val="0"/>
                                          </p:val>
                                        </p:tav>
                                      </p:tavLst>
                                    </p:anim>
                                    <p:set>
                                      <p:cBhvr>
                                        <p:cTn id="65" dur="1" fill="hold">
                                          <p:stCondLst>
                                            <p:cond delay="19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7" presetClass="entr" presetSubtype="4" fill="hold" nodeType="clickEffect">
                                  <p:stCondLst>
                                    <p:cond delay="0"/>
                                  </p:stCondLst>
                                  <p:childTnLst>
                                    <p:set>
                                      <p:cBhvr>
                                        <p:cTn id="69" dur="1" fill="hold">
                                          <p:stCondLst>
                                            <p:cond delay="0"/>
                                          </p:stCondLst>
                                        </p:cTn>
                                        <p:tgtEl>
                                          <p:spTgt spid="3076"/>
                                        </p:tgtEl>
                                        <p:attrNameLst>
                                          <p:attrName>style.visibility</p:attrName>
                                        </p:attrNameLst>
                                      </p:cBhvr>
                                      <p:to>
                                        <p:strVal val="visible"/>
                                      </p:to>
                                    </p:set>
                                    <p:anim calcmode="lin" valueType="num">
                                      <p:cBhvr additive="base">
                                        <p:cTn id="70" dur="5000" fill="hold"/>
                                        <p:tgtEl>
                                          <p:spTgt spid="3076"/>
                                        </p:tgtEl>
                                        <p:attrNameLst>
                                          <p:attrName>ppt_x</p:attrName>
                                        </p:attrNameLst>
                                      </p:cBhvr>
                                      <p:tavLst>
                                        <p:tav tm="0">
                                          <p:val>
                                            <p:strVal val="#ppt_x"/>
                                          </p:val>
                                        </p:tav>
                                        <p:tav tm="100000">
                                          <p:val>
                                            <p:strVal val="#ppt_x"/>
                                          </p:val>
                                        </p:tav>
                                      </p:tavLst>
                                    </p:anim>
                                    <p:anim calcmode="lin" valueType="num">
                                      <p:cBhvr additive="base">
                                        <p:cTn id="71" dur="50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000" fill="hold"/>
                                        <p:tgtEl>
                                          <p:spTgt spid="3076"/>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4" presetClass="exit" presetSubtype="16" fill="hold" nodeType="clickEffect">
                                  <p:stCondLst>
                                    <p:cond delay="0"/>
                                  </p:stCondLst>
                                  <p:childTnLst>
                                    <p:animEffect transition="out" filter="box(in)">
                                      <p:cBhvr>
                                        <p:cTn id="79" dur="500"/>
                                        <p:tgtEl>
                                          <p:spTgt spid="3076"/>
                                        </p:tgtEl>
                                      </p:cBhvr>
                                    </p:animEffect>
                                    <p:set>
                                      <p:cBhvr>
                                        <p:cTn id="80" dur="1" fill="hold">
                                          <p:stCondLst>
                                            <p:cond delay="499"/>
                                          </p:stCondLst>
                                        </p:cTn>
                                        <p:tgtEl>
                                          <p:spTgt spid="307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0" fill="hold"/>
                                        <p:tgtEl>
                                          <p:spTgt spid="13"/>
                                        </p:tgtEl>
                                        <p:attrNameLst>
                                          <p:attrName>ppt_x</p:attrName>
                                        </p:attrNameLst>
                                      </p:cBhvr>
                                      <p:tavLst>
                                        <p:tav tm="0">
                                          <p:val>
                                            <p:strVal val="#ppt_x"/>
                                          </p:val>
                                        </p:tav>
                                        <p:tav tm="100000">
                                          <p:val>
                                            <p:strVal val="#ppt_x"/>
                                          </p:val>
                                        </p:tav>
                                      </p:tavLst>
                                    </p:anim>
                                    <p:anim calcmode="lin" valueType="num">
                                      <p:cBhvr additive="base">
                                        <p:cTn id="86"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2000" fill="hold"/>
                                        <p:tgtEl>
                                          <p:spTgt spid="13"/>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8" presetClass="exit" presetSubtype="16" fill="hold" nodeType="clickEffect">
                                  <p:stCondLst>
                                    <p:cond delay="0"/>
                                  </p:stCondLst>
                                  <p:childTnLst>
                                    <p:animEffect transition="out" filter="diamond(in)">
                                      <p:cBhvr>
                                        <p:cTn id="94" dur="2000"/>
                                        <p:tgtEl>
                                          <p:spTgt spid="13"/>
                                        </p:tgtEl>
                                      </p:cBhvr>
                                    </p:animEffect>
                                    <p:set>
                                      <p:cBhvr>
                                        <p:cTn id="95" dur="1" fill="hold">
                                          <p:stCondLst>
                                            <p:cond delay="1999"/>
                                          </p:stCondLst>
                                        </p:cTn>
                                        <p:tgtEl>
                                          <p:spTgt spid="1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7" presetClass="entr" presetSubtype="4"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0" fill="hold"/>
                                        <p:tgtEl>
                                          <p:spTgt spid="15"/>
                                        </p:tgtEl>
                                        <p:attrNameLst>
                                          <p:attrName>ppt_x</p:attrName>
                                        </p:attrNameLst>
                                      </p:cBhvr>
                                      <p:tavLst>
                                        <p:tav tm="0">
                                          <p:val>
                                            <p:strVal val="#ppt_x"/>
                                          </p:val>
                                        </p:tav>
                                        <p:tav tm="100000">
                                          <p:val>
                                            <p:strVal val="#ppt_x"/>
                                          </p:val>
                                        </p:tav>
                                      </p:tavLst>
                                    </p:anim>
                                    <p:anim calcmode="lin" valueType="num">
                                      <p:cBhvr additive="base">
                                        <p:cTn id="101"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nodeType="clickEffect">
                                  <p:stCondLst>
                                    <p:cond delay="0"/>
                                  </p:stCondLst>
                                  <p:childTnLst>
                                    <p:animScale>
                                      <p:cBhvr>
                                        <p:cTn id="105" dur="2000" fill="hold"/>
                                        <p:tgtEl>
                                          <p:spTgt spid="15"/>
                                        </p:tgtEl>
                                      </p:cBhvr>
                                      <p:by x="150000" y="150000"/>
                                    </p:animScale>
                                  </p:childTnLst>
                                </p:cTn>
                              </p:par>
                            </p:childTnLst>
                          </p:cTn>
                        </p:par>
                      </p:childTnLst>
                    </p:cTn>
                  </p:par>
                  <p:par>
                    <p:cTn id="106" fill="hold">
                      <p:stCondLst>
                        <p:cond delay="indefinite"/>
                      </p:stCondLst>
                      <p:childTnLst>
                        <p:par>
                          <p:cTn id="107" fill="hold">
                            <p:stCondLst>
                              <p:cond delay="0"/>
                            </p:stCondLst>
                            <p:childTnLst>
                              <p:par>
                                <p:cTn id="108" presetID="35" presetClass="exit" presetSubtype="0" fill="hold" nodeType="clickEffect">
                                  <p:stCondLst>
                                    <p:cond delay="0"/>
                                  </p:stCondLst>
                                  <p:childTnLst>
                                    <p:animEffect transition="out" filter="fade">
                                      <p:cBhvr>
                                        <p:cTn id="109" dur="2000"/>
                                        <p:tgtEl>
                                          <p:spTgt spid="15"/>
                                        </p:tgtEl>
                                      </p:cBhvr>
                                    </p:animEffect>
                                    <p:anim calcmode="lin" valueType="num">
                                      <p:cBhvr>
                                        <p:cTn id="110" dur="2000"/>
                                        <p:tgtEl>
                                          <p:spTgt spid="15"/>
                                        </p:tgtEl>
                                        <p:attrNameLst>
                                          <p:attrName>style.rotation</p:attrName>
                                        </p:attrNameLst>
                                      </p:cBhvr>
                                      <p:tavLst>
                                        <p:tav tm="0">
                                          <p:val>
                                            <p:fltVal val="0"/>
                                          </p:val>
                                        </p:tav>
                                        <p:tav tm="100000">
                                          <p:val>
                                            <p:fltVal val="720"/>
                                          </p:val>
                                        </p:tav>
                                      </p:tavLst>
                                    </p:anim>
                                    <p:anim calcmode="lin" valueType="num">
                                      <p:cBhvr>
                                        <p:cTn id="111" dur="2000"/>
                                        <p:tgtEl>
                                          <p:spTgt spid="15"/>
                                        </p:tgtEl>
                                        <p:attrNameLst>
                                          <p:attrName>ppt_h</p:attrName>
                                        </p:attrNameLst>
                                      </p:cBhvr>
                                      <p:tavLst>
                                        <p:tav tm="0">
                                          <p:val>
                                            <p:strVal val="ppt_h"/>
                                          </p:val>
                                        </p:tav>
                                        <p:tav tm="100000">
                                          <p:val>
                                            <p:fltVal val="0"/>
                                          </p:val>
                                        </p:tav>
                                      </p:tavLst>
                                    </p:anim>
                                    <p:anim calcmode="lin" valueType="num">
                                      <p:cBhvr>
                                        <p:cTn id="112" dur="2000"/>
                                        <p:tgtEl>
                                          <p:spTgt spid="15"/>
                                        </p:tgtEl>
                                        <p:attrNameLst>
                                          <p:attrName>ppt_w</p:attrName>
                                        </p:attrNameLst>
                                      </p:cBhvr>
                                      <p:tavLst>
                                        <p:tav tm="0">
                                          <p:val>
                                            <p:strVal val="ppt_w"/>
                                          </p:val>
                                        </p:tav>
                                        <p:tav tm="100000">
                                          <p:val>
                                            <p:fltVal val="0"/>
                                          </p:val>
                                        </p:tav>
                                      </p:tavLst>
                                    </p:anim>
                                    <p:set>
                                      <p:cBhvr>
                                        <p:cTn id="113" dur="1" fill="hold">
                                          <p:stCondLst>
                                            <p:cond delay="1999"/>
                                          </p:stCondLst>
                                        </p:cTn>
                                        <p:tgtEl>
                                          <p:spTgt spid="1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7" presetClass="entr" presetSubtype="4" fill="hold" nodeType="clickEffect">
                                  <p:stCondLst>
                                    <p:cond delay="0"/>
                                  </p:stCondLst>
                                  <p:childTnLst>
                                    <p:set>
                                      <p:cBhvr>
                                        <p:cTn id="117" dur="1" fill="hold">
                                          <p:stCondLst>
                                            <p:cond delay="0"/>
                                          </p:stCondLst>
                                        </p:cTn>
                                        <p:tgtEl>
                                          <p:spTgt spid="3077"/>
                                        </p:tgtEl>
                                        <p:attrNameLst>
                                          <p:attrName>style.visibility</p:attrName>
                                        </p:attrNameLst>
                                      </p:cBhvr>
                                      <p:to>
                                        <p:strVal val="visible"/>
                                      </p:to>
                                    </p:set>
                                    <p:anim calcmode="lin" valueType="num">
                                      <p:cBhvr additive="base">
                                        <p:cTn id="118" dur="5000" fill="hold"/>
                                        <p:tgtEl>
                                          <p:spTgt spid="3077"/>
                                        </p:tgtEl>
                                        <p:attrNameLst>
                                          <p:attrName>ppt_x</p:attrName>
                                        </p:attrNameLst>
                                      </p:cBhvr>
                                      <p:tavLst>
                                        <p:tav tm="0">
                                          <p:val>
                                            <p:strVal val="#ppt_x"/>
                                          </p:val>
                                        </p:tav>
                                        <p:tav tm="100000">
                                          <p:val>
                                            <p:strVal val="#ppt_x"/>
                                          </p:val>
                                        </p:tav>
                                      </p:tavLst>
                                    </p:anim>
                                    <p:anim calcmode="lin" valueType="num">
                                      <p:cBhvr additive="base">
                                        <p:cTn id="119" dur="50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6" presetClass="emph" presetSubtype="0" fill="hold" nodeType="clickEffect">
                                  <p:stCondLst>
                                    <p:cond delay="0"/>
                                  </p:stCondLst>
                                  <p:childTnLst>
                                    <p:animScale>
                                      <p:cBhvr>
                                        <p:cTn id="123" dur="2000" fill="hold"/>
                                        <p:tgtEl>
                                          <p:spTgt spid="3077"/>
                                        </p:tgtEl>
                                      </p:cBhvr>
                                      <p:by x="150000" y="150000"/>
                                    </p:animScale>
                                  </p:childTnLst>
                                </p:cTn>
                              </p:par>
                            </p:childTnLst>
                          </p:cTn>
                        </p:par>
                      </p:childTnLst>
                    </p:cTn>
                  </p:par>
                  <p:par>
                    <p:cTn id="124" fill="hold">
                      <p:stCondLst>
                        <p:cond delay="indefinite"/>
                      </p:stCondLst>
                      <p:childTnLst>
                        <p:par>
                          <p:cTn id="125" fill="hold">
                            <p:stCondLst>
                              <p:cond delay="0"/>
                            </p:stCondLst>
                            <p:childTnLst>
                              <p:par>
                                <p:cTn id="126" presetID="3" presetClass="exit" presetSubtype="10" fill="hold" nodeType="clickEffect">
                                  <p:stCondLst>
                                    <p:cond delay="0"/>
                                  </p:stCondLst>
                                  <p:childTnLst>
                                    <p:animEffect transition="out" filter="blinds(horizontal)">
                                      <p:cBhvr>
                                        <p:cTn id="127" dur="500"/>
                                        <p:tgtEl>
                                          <p:spTgt spid="3077"/>
                                        </p:tgtEl>
                                      </p:cBhvr>
                                    </p:animEffect>
                                    <p:set>
                                      <p:cBhvr>
                                        <p:cTn id="128" dur="1" fill="hold">
                                          <p:stCondLst>
                                            <p:cond delay="4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3" name="2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graphicFrame>
        <p:nvGraphicFramePr>
          <p:cNvPr id="5" name="4 Diagrama"/>
          <p:cNvGraphicFramePr/>
          <p:nvPr/>
        </p:nvGraphicFramePr>
        <p:xfrm>
          <a:off x="539552" y="1484784"/>
          <a:ext cx="7344816" cy="514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619672" y="3718679"/>
            <a:ext cx="6948264" cy="3139321"/>
          </a:xfrm>
          <a:prstGeom prst="rect">
            <a:avLst/>
          </a:prstGeom>
          <a:noFill/>
        </p:spPr>
        <p:txBody>
          <a:bodyPr wrap="square" rtlCol="0">
            <a:spAutoFit/>
          </a:bodyPr>
          <a:lstStyle/>
          <a:p>
            <a:pPr>
              <a:buFont typeface="Wingdings" pitchFamily="2" charset="2"/>
              <a:buChar char="v"/>
            </a:pPr>
            <a:r>
              <a:rPr lang="es-ES" dirty="0" smtClean="0">
                <a:solidFill>
                  <a:schemeClr val="accent3"/>
                </a:solidFill>
              </a:rPr>
              <a:t>Cada aula tiene su función: arte, biblioteca, manipulación, música, psicomotricidad, espacio verde. </a:t>
            </a:r>
          </a:p>
          <a:p>
            <a:pPr>
              <a:buFont typeface="Wingdings" pitchFamily="2" charset="2"/>
              <a:buChar char="v"/>
            </a:pPr>
            <a:r>
              <a:rPr lang="es-ES" dirty="0" smtClean="0">
                <a:solidFill>
                  <a:schemeClr val="accent3"/>
                </a:solidFill>
              </a:rPr>
              <a:t>Las aulas están preparadas para realizar proyectos de investigación y creación. </a:t>
            </a:r>
          </a:p>
          <a:p>
            <a:pPr>
              <a:buFont typeface="Wingdings" pitchFamily="2" charset="2"/>
              <a:buChar char="v"/>
            </a:pPr>
            <a:r>
              <a:rPr lang="es-ES" dirty="0" smtClean="0">
                <a:solidFill>
                  <a:schemeClr val="accent3"/>
                </a:solidFill>
              </a:rPr>
              <a:t>Las paredes son blancas (paz y tranquilidad) sin decoraciones. </a:t>
            </a:r>
          </a:p>
          <a:p>
            <a:pPr>
              <a:buFont typeface="Wingdings" pitchFamily="2" charset="2"/>
              <a:buChar char="v"/>
            </a:pPr>
            <a:r>
              <a:rPr lang="es-ES" dirty="0" smtClean="0">
                <a:solidFill>
                  <a:schemeClr val="accent3"/>
                </a:solidFill>
              </a:rPr>
              <a:t>En el centro de las aulas hay un espacio central donde se reúnen para saludarse los niños todos los días en la mañana. </a:t>
            </a:r>
          </a:p>
          <a:p>
            <a:pPr>
              <a:buFont typeface="Wingdings" pitchFamily="2" charset="2"/>
              <a:buChar char="v"/>
            </a:pPr>
            <a:r>
              <a:rPr lang="es-ES" dirty="0" smtClean="0">
                <a:solidFill>
                  <a:schemeClr val="accent3"/>
                </a:solidFill>
              </a:rPr>
              <a:t>Hay rincones para esconderse, otros para encontrarse y recursos que permiten la búsqueda a partir del juego.</a:t>
            </a:r>
          </a:p>
          <a:p>
            <a:pPr>
              <a:buFont typeface="Wingdings" pitchFamily="2" charset="2"/>
              <a:buChar char="v"/>
            </a:pPr>
            <a:endParaRPr lang="es-ES" dirty="0" smtClean="0"/>
          </a:p>
          <a:p>
            <a:pPr>
              <a:buFont typeface="Wingdings" pitchFamily="2" charset="2"/>
              <a:buChar char="v"/>
            </a:pPr>
            <a:endParaRPr lang="es-ES" dirty="0"/>
          </a:p>
        </p:txBody>
      </p:sp>
      <p:pic>
        <p:nvPicPr>
          <p:cNvPr id="20485" name="Picture 5" descr="http://diip.weebly.com/uploads/8/6/7/7/8677584/5304491_orig.jpg"/>
          <p:cNvPicPr>
            <a:picLocks noChangeAspect="1" noChangeArrowheads="1"/>
          </p:cNvPicPr>
          <p:nvPr/>
        </p:nvPicPr>
        <p:blipFill>
          <a:blip r:embed="rId8" cstate="print"/>
          <a:srcRect/>
          <a:stretch>
            <a:fillRect/>
          </a:stretch>
        </p:blipFill>
        <p:spPr bwMode="auto">
          <a:xfrm>
            <a:off x="5868144" y="1340768"/>
            <a:ext cx="3135289" cy="2090193"/>
          </a:xfrm>
          <a:prstGeom prst="rect">
            <a:avLst/>
          </a:prstGeom>
          <a:noFill/>
        </p:spPr>
      </p:pic>
      <p:sp>
        <p:nvSpPr>
          <p:cNvPr id="8" name="7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3" name="2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grpSp>
        <p:nvGrpSpPr>
          <p:cNvPr id="5" name="4 Grupo"/>
          <p:cNvGrpSpPr/>
          <p:nvPr/>
        </p:nvGrpSpPr>
        <p:grpSpPr>
          <a:xfrm>
            <a:off x="2051720" y="1484784"/>
            <a:ext cx="2374505" cy="958792"/>
            <a:chOff x="1584196" y="15"/>
            <a:chExt cx="2374505" cy="958792"/>
          </a:xfrm>
        </p:grpSpPr>
        <p:sp>
          <p:nvSpPr>
            <p:cNvPr id="6" name="5 Rectángulo redondeado"/>
            <p:cNvSpPr/>
            <p:nvPr/>
          </p:nvSpPr>
          <p:spPr>
            <a:xfrm>
              <a:off x="1584196" y="15"/>
              <a:ext cx="2374505" cy="9587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1612278" y="28097"/>
              <a:ext cx="2318341" cy="90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Recursos  espaciales</a:t>
              </a:r>
              <a:endParaRPr lang="es-ES" sz="2300" kern="1200" dirty="0"/>
            </a:p>
          </p:txBody>
        </p:sp>
      </p:grpSp>
      <p:sp>
        <p:nvSpPr>
          <p:cNvPr id="8" name="Conector recto 3"/>
          <p:cNvSpPr/>
          <p:nvPr/>
        </p:nvSpPr>
        <p:spPr>
          <a:xfrm>
            <a:off x="2195736" y="2420888"/>
            <a:ext cx="266609" cy="715348"/>
          </a:xfrm>
          <a:custGeom>
            <a:avLst/>
            <a:gdLst/>
            <a:ahLst/>
            <a:cxnLst/>
            <a:rect l="0" t="0" r="0" b="0"/>
            <a:pathLst>
              <a:path>
                <a:moveTo>
                  <a:pt x="0" y="0"/>
                </a:moveTo>
                <a:lnTo>
                  <a:pt x="0" y="715348"/>
                </a:lnTo>
                <a:lnTo>
                  <a:pt x="266609" y="7153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9" name="8 Grupo"/>
          <p:cNvGrpSpPr/>
          <p:nvPr/>
        </p:nvGrpSpPr>
        <p:grpSpPr>
          <a:xfrm>
            <a:off x="2483768" y="2708921"/>
            <a:ext cx="5184576" cy="792087"/>
            <a:chOff x="2088256" y="1164137"/>
            <a:chExt cx="1971524" cy="960035"/>
          </a:xfrm>
        </p:grpSpPr>
        <p:sp>
          <p:nvSpPr>
            <p:cNvPr id="10" name="9 Rectángulo redondeado"/>
            <p:cNvSpPr/>
            <p:nvPr/>
          </p:nvSpPr>
          <p:spPr>
            <a:xfrm>
              <a:off x="2088256" y="1224139"/>
              <a:ext cx="1971524" cy="90003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2088256" y="1164137"/>
              <a:ext cx="1918802" cy="8473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dirty="0" smtClean="0"/>
                <a:t>4</a:t>
              </a:r>
              <a:r>
                <a:rPr lang="es-ES" sz="2600" kern="1200" dirty="0" smtClean="0"/>
                <a:t>.Materiales y Recursos Didácticos </a:t>
              </a:r>
              <a:endParaRPr lang="es-ES" sz="2600" kern="1200" dirty="0"/>
            </a:p>
          </p:txBody>
        </p:sp>
      </p:grpSp>
      <p:sp>
        <p:nvSpPr>
          <p:cNvPr id="12" name="11 CuadroTexto"/>
          <p:cNvSpPr txBox="1"/>
          <p:nvPr/>
        </p:nvSpPr>
        <p:spPr>
          <a:xfrm>
            <a:off x="1619672" y="3789041"/>
            <a:ext cx="7272808" cy="3139321"/>
          </a:xfrm>
          <a:prstGeom prst="rect">
            <a:avLst/>
          </a:prstGeom>
          <a:noFill/>
        </p:spPr>
        <p:txBody>
          <a:bodyPr wrap="square" rtlCol="0">
            <a:spAutoFit/>
          </a:bodyPr>
          <a:lstStyle/>
          <a:p>
            <a:pPr algn="just">
              <a:buFont typeface="Wingdings" pitchFamily="2" charset="2"/>
              <a:buChar char="v"/>
            </a:pPr>
            <a:r>
              <a:rPr lang="es-ES" dirty="0" smtClean="0">
                <a:solidFill>
                  <a:schemeClr val="accent3"/>
                </a:solidFill>
              </a:rPr>
              <a:t>Materiales muy variados, </a:t>
            </a:r>
            <a:r>
              <a:rPr lang="es-ES" dirty="0" smtClean="0">
                <a:solidFill>
                  <a:schemeClr val="accent3"/>
                </a:solidFill>
                <a:ea typeface="Times New Roman" pitchFamily="18" charset="0"/>
              </a:rPr>
              <a:t>predominando los elementos naturales y cotidianos. Tienen </a:t>
            </a:r>
            <a:r>
              <a:rPr lang="es-ES" dirty="0" smtClean="0">
                <a:solidFill>
                  <a:schemeClr val="accent3"/>
                </a:solidFill>
              </a:rPr>
              <a:t>objetos pequeños y grandes (inventados).</a:t>
            </a:r>
          </a:p>
          <a:p>
            <a:pPr algn="just"/>
            <a:endParaRPr lang="es-ES" dirty="0" smtClean="0">
              <a:solidFill>
                <a:schemeClr val="accent3"/>
              </a:solidFill>
            </a:endParaRPr>
          </a:p>
          <a:p>
            <a:pPr algn="just">
              <a:buFont typeface="Wingdings" pitchFamily="2" charset="2"/>
              <a:buChar char="v"/>
            </a:pPr>
            <a:r>
              <a:rPr lang="es-ES" dirty="0" smtClean="0">
                <a:solidFill>
                  <a:schemeClr val="accent3"/>
                </a:solidFill>
              </a:rPr>
              <a:t>Las aulas cuentan con herramientas y materiales siempre disponibles para ser utilizados.</a:t>
            </a:r>
          </a:p>
          <a:p>
            <a:pPr algn="just"/>
            <a:endParaRPr lang="es-ES" dirty="0" smtClean="0">
              <a:solidFill>
                <a:schemeClr val="accent3"/>
              </a:solidFill>
            </a:endParaRPr>
          </a:p>
          <a:p>
            <a:pPr algn="just">
              <a:buFont typeface="Wingdings" pitchFamily="2" charset="2"/>
              <a:buChar char="v"/>
            </a:pPr>
            <a:r>
              <a:rPr lang="es-ES" dirty="0" smtClean="0">
                <a:solidFill>
                  <a:schemeClr val="accent3"/>
                </a:solidFill>
              </a:rPr>
              <a:t>No hay mesas ni sillas fijas, todo se adapta a las necesidades de los pequeños. </a:t>
            </a:r>
          </a:p>
          <a:p>
            <a:endParaRPr lang="es-ES" dirty="0" smtClean="0"/>
          </a:p>
          <a:p>
            <a:pPr>
              <a:buFont typeface="Wingdings" pitchFamily="2" charset="2"/>
              <a:buChar char="v"/>
            </a:pPr>
            <a:endParaRPr lang="es-ES" dirty="0" smtClean="0"/>
          </a:p>
          <a:p>
            <a:pPr>
              <a:buFont typeface="Wingdings" pitchFamily="2" charset="2"/>
              <a:buChar char="v"/>
            </a:pPr>
            <a:endParaRPr lang="es-ES" dirty="0"/>
          </a:p>
        </p:txBody>
      </p:sp>
      <p:sp>
        <p:nvSpPr>
          <p:cNvPr id="13" name="12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strips(downRight)">
                                      <p:cBhvr>
                                        <p:cTn id="20" dur="500"/>
                                        <p:tgtEl>
                                          <p:spTgt spid="12">
                                            <p:txEl>
                                              <p:pRg st="0" end="0"/>
                                            </p:txEl>
                                          </p:spTgt>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strips(downRight)">
                                      <p:cBhvr>
                                        <p:cTn id="24" dur="500"/>
                                        <p:tgtEl>
                                          <p:spTgt spid="12">
                                            <p:txEl>
                                              <p:pRg st="2" end="2"/>
                                            </p:txEl>
                                          </p:spTgt>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strips(downRight)">
                                      <p:cBhvr>
                                        <p:cTn id="28"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3" name="2 Rectángulo"/>
          <p:cNvSpPr/>
          <p:nvPr/>
        </p:nvSpPr>
        <p:spPr>
          <a:xfrm>
            <a:off x="1763688" y="0"/>
            <a:ext cx="7380312"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4" name="3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Diagrama"/>
          <p:cNvGraphicFramePr/>
          <p:nvPr/>
        </p:nvGraphicFramePr>
        <p:xfrm>
          <a:off x="1524000" y="13970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7 Grupo"/>
          <p:cNvGrpSpPr/>
          <p:nvPr/>
        </p:nvGrpSpPr>
        <p:grpSpPr>
          <a:xfrm>
            <a:off x="4067944" y="1484784"/>
            <a:ext cx="3168352" cy="792087"/>
            <a:chOff x="2088256" y="1164137"/>
            <a:chExt cx="1971524" cy="960035"/>
          </a:xfrm>
        </p:grpSpPr>
        <p:sp>
          <p:nvSpPr>
            <p:cNvPr id="9" name="8 Rectángulo redondeado"/>
            <p:cNvSpPr/>
            <p:nvPr/>
          </p:nvSpPr>
          <p:spPr>
            <a:xfrm>
              <a:off x="2088256" y="1224139"/>
              <a:ext cx="1971524" cy="90003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2088256" y="1164137"/>
              <a:ext cx="1918802" cy="8473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dirty="0" smtClean="0"/>
                <a:t>Les gusta jugar con: </a:t>
              </a:r>
              <a:endParaRPr lang="es-ES" sz="2600" kern="1200" dirty="0"/>
            </a:p>
          </p:txBody>
        </p:sp>
      </p:grpSp>
      <p:sp>
        <p:nvSpPr>
          <p:cNvPr id="11" name="10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7"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ppt_x"/>
                                          </p:val>
                                        </p:tav>
                                        <p:tav tm="100000">
                                          <p:val>
                                            <p:strVal val="#ppt_x"/>
                                          </p:val>
                                        </p:tav>
                                      </p:tavLst>
                                    </p:anim>
                                    <p:anim calcmode="lin" valueType="num">
                                      <p:cBhvr additive="base">
                                        <p:cTn id="2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3" name="2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1763688" y="0"/>
            <a:ext cx="7380312"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graphicFrame>
        <p:nvGraphicFramePr>
          <p:cNvPr id="18" name="17 Diagrama"/>
          <p:cNvGraphicFramePr/>
          <p:nvPr/>
        </p:nvGraphicFramePr>
        <p:xfrm>
          <a:off x="1524000" y="1397000"/>
          <a:ext cx="7440488"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475656" y="2780928"/>
            <a:ext cx="74168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s-ES" b="0" i="0" u="none" strike="noStrike" cap="none" normalizeH="0" baseline="0" dirty="0" smtClean="0">
                <a:ln>
                  <a:noFill/>
                </a:ln>
                <a:solidFill>
                  <a:schemeClr val="accent3"/>
                </a:solidFill>
                <a:effectLst/>
                <a:ea typeface="Calibri" pitchFamily="34" charset="0"/>
                <a:cs typeface="Times New Roman" pitchFamily="18" charset="0"/>
              </a:rPr>
              <a:t>El sentido del  tiempo de los propios niños, así como su propio ritmo de aprendizaje, son considerados al planificar y llevar a cabo las actividades y proyectos.. </a:t>
            </a:r>
            <a:endParaRPr lang="es-ES" dirty="0" smtClean="0">
              <a:solidFill>
                <a:schemeClr val="accent3"/>
              </a:solidFill>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s-ES" b="0" i="0" u="none" strike="noStrike" cap="none" normalizeH="0" baseline="0" dirty="0" smtClean="0">
                <a:ln>
                  <a:noFill/>
                </a:ln>
                <a:solidFill>
                  <a:schemeClr val="accent3"/>
                </a:solidFill>
                <a:effectLst/>
                <a:ea typeface="Calibri" pitchFamily="34" charset="0"/>
                <a:cs typeface="Times New Roman" pitchFamily="18" charset="0"/>
              </a:rPr>
              <a:t>Los  maestros logran conocer el ritmo de cada niño/a, facilitando sus planificaciones.</a:t>
            </a:r>
            <a:r>
              <a:rPr kumimoji="0" lang="es-ES" b="0" i="0" u="none" strike="noStrike" cap="none" normalizeH="0" dirty="0" smtClean="0">
                <a:ln>
                  <a:noFill/>
                </a:ln>
                <a:solidFill>
                  <a:schemeClr val="accent3"/>
                </a:solidFill>
                <a:effectLst/>
                <a:ea typeface="Calibri" pitchFamily="34" charset="0"/>
                <a:cs typeface="Times New Roman" pitchFamily="18" charset="0"/>
              </a:rPr>
              <a:t> </a:t>
            </a:r>
          </a:p>
          <a:p>
            <a:pPr algn="just" fontAlgn="base">
              <a:spcBef>
                <a:spcPct val="0"/>
              </a:spcBef>
              <a:spcAft>
                <a:spcPct val="0"/>
              </a:spcAft>
              <a:buFont typeface="Wingdings" pitchFamily="2" charset="2"/>
              <a:buChar char="v"/>
            </a:pPr>
            <a:r>
              <a:rPr lang="es-ES" dirty="0" smtClean="0">
                <a:solidFill>
                  <a:schemeClr val="accent3"/>
                </a:solidFill>
              </a:rPr>
              <a:t>Dedican tiempo a trabajar lo cotidiano, pero y también introducen  elementos extraordinarios en la práctica educativa.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es-ES" b="0" i="0" u="none" strike="noStrike" cap="none" normalizeH="0" baseline="0" dirty="0" smtClean="0">
              <a:ln>
                <a:noFill/>
              </a:ln>
              <a:solidFill>
                <a:schemeClr val="accent3"/>
              </a:solidFill>
              <a:effectLst/>
            </a:endParaRPr>
          </a:p>
        </p:txBody>
      </p:sp>
      <p:pic>
        <p:nvPicPr>
          <p:cNvPr id="4"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5" name="4 Rectángulo"/>
          <p:cNvSpPr/>
          <p:nvPr/>
        </p:nvSpPr>
        <p:spPr>
          <a:xfrm>
            <a:off x="1763688" y="0"/>
            <a:ext cx="7380312"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b="1" dirty="0">
              <a:latin typeface="Goudy Old Style" pitchFamily="18" charset="0"/>
            </a:endParaRPr>
          </a:p>
        </p:txBody>
      </p:sp>
      <p:sp>
        <p:nvSpPr>
          <p:cNvPr id="6" name="5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6 Grupo"/>
          <p:cNvGrpSpPr/>
          <p:nvPr/>
        </p:nvGrpSpPr>
        <p:grpSpPr>
          <a:xfrm>
            <a:off x="1835696" y="1556792"/>
            <a:ext cx="1714268" cy="857134"/>
            <a:chOff x="5630547" y="0"/>
            <a:chExt cx="1714268" cy="857134"/>
          </a:xfrm>
        </p:grpSpPr>
        <p:sp>
          <p:nvSpPr>
            <p:cNvPr id="8" name="7 Rectángulo redondeado"/>
            <p:cNvSpPr/>
            <p:nvPr/>
          </p:nvSpPr>
          <p:spPr>
            <a:xfrm>
              <a:off x="5630547" y="0"/>
              <a:ext cx="1714268" cy="8571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5655652" y="25105"/>
              <a:ext cx="1664058" cy="806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Organización temporal</a:t>
              </a:r>
              <a:endParaRPr lang="es-ES" sz="2300" kern="1200" dirty="0"/>
            </a:p>
          </p:txBody>
        </p:sp>
      </p:grpSp>
      <p:pic>
        <p:nvPicPr>
          <p:cNvPr id="21507" name="Picture 3" descr="https://encrypted-tbn3.gstatic.com/images?q=tbn:ANd9GcSmd6Q3_5Q-sCD6P1MoY8YcylLI5tBoK8YfNi9N4BTBj27coR1z"/>
          <p:cNvPicPr>
            <a:picLocks noChangeAspect="1" noChangeArrowheads="1"/>
          </p:cNvPicPr>
          <p:nvPr/>
        </p:nvPicPr>
        <p:blipFill>
          <a:blip r:embed="rId3" cstate="print"/>
          <a:srcRect/>
          <a:stretch>
            <a:fillRect/>
          </a:stretch>
        </p:blipFill>
        <p:spPr bwMode="auto">
          <a:xfrm>
            <a:off x="1691680" y="4980555"/>
            <a:ext cx="1728192" cy="1877445"/>
          </a:xfrm>
          <a:prstGeom prst="rect">
            <a:avLst/>
          </a:prstGeom>
          <a:noFill/>
        </p:spPr>
      </p:pic>
      <p:sp>
        <p:nvSpPr>
          <p:cNvPr id="12" name="11 Llamada ovalada"/>
          <p:cNvSpPr/>
          <p:nvPr/>
        </p:nvSpPr>
        <p:spPr>
          <a:xfrm rot="613999">
            <a:off x="3378081" y="5056474"/>
            <a:ext cx="5446836" cy="1440160"/>
          </a:xfrm>
          <a:prstGeom prst="wedgeEllipse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smtClean="0"/>
          </a:p>
          <a:p>
            <a:pPr algn="just"/>
            <a:r>
              <a:rPr lang="es-ES" dirty="0" smtClean="0"/>
              <a:t>“</a:t>
            </a:r>
            <a:r>
              <a:rPr lang="es-ES" sz="1600" i="1" dirty="0" smtClean="0"/>
              <a:t>Las interrupciones son positivas, enriquecedoras y vitales. Piensa que es bueno que los niños/as se distraigan mirando por la ventana.” ( Loris)</a:t>
            </a:r>
          </a:p>
          <a:p>
            <a:pPr algn="ctr"/>
            <a:endParaRPr lang="es-ES" dirty="0">
              <a:noFill/>
            </a:endParaRPr>
          </a:p>
        </p:txBody>
      </p:sp>
      <p:sp>
        <p:nvSpPr>
          <p:cNvPr id="11" name="10 Rectángulo"/>
          <p:cNvSpPr/>
          <p:nvPr/>
        </p:nvSpPr>
        <p:spPr>
          <a:xfrm>
            <a:off x="2732187" y="188640"/>
            <a:ext cx="5407249" cy="1077218"/>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ESPACIALES </a:t>
            </a:r>
          </a:p>
          <a:p>
            <a:pPr algn="ctr"/>
            <a:r>
              <a:rPr lang="es-ES" sz="3200" b="1" dirty="0" smtClean="0">
                <a:solidFill>
                  <a:schemeClr val="bg1"/>
                </a:solidFill>
                <a:latin typeface="Viner Hand ITC" pitchFamily="66" charset="0"/>
              </a:rPr>
              <a:t>Y TEMPORALES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1505">
                                            <p:txEl>
                                              <p:pRg st="0" end="0"/>
                                            </p:txEl>
                                          </p:spTgt>
                                        </p:tgtEl>
                                        <p:attrNameLst>
                                          <p:attrName>style.visibility</p:attrName>
                                        </p:attrNameLst>
                                      </p:cBhvr>
                                      <p:to>
                                        <p:strVal val="visible"/>
                                      </p:to>
                                    </p:set>
                                    <p:animEffect transition="in" filter="dissolve">
                                      <p:cBhvr>
                                        <p:cTn id="12" dur="500"/>
                                        <p:tgtEl>
                                          <p:spTgt spid="2150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1505">
                                            <p:txEl>
                                              <p:pRg st="1" end="1"/>
                                            </p:txEl>
                                          </p:spTgt>
                                        </p:tgtEl>
                                        <p:attrNameLst>
                                          <p:attrName>style.visibility</p:attrName>
                                        </p:attrNameLst>
                                      </p:cBhvr>
                                      <p:to>
                                        <p:strVal val="visible"/>
                                      </p:to>
                                    </p:set>
                                    <p:animEffect transition="in" filter="dissolve">
                                      <p:cBhvr>
                                        <p:cTn id="15" dur="500"/>
                                        <p:tgtEl>
                                          <p:spTgt spid="2150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1505">
                                            <p:txEl>
                                              <p:pRg st="2" end="2"/>
                                            </p:txEl>
                                          </p:spTgt>
                                        </p:tgtEl>
                                        <p:attrNameLst>
                                          <p:attrName>style.visibility</p:attrName>
                                        </p:attrNameLst>
                                      </p:cBhvr>
                                      <p:to>
                                        <p:strVal val="visible"/>
                                      </p:to>
                                    </p:set>
                                    <p:animEffect transition="in" filter="dissolve">
                                      <p:cBhvr>
                                        <p:cTn id="18" dur="500"/>
                                        <p:tgtEl>
                                          <p:spTgt spid="21505">
                                            <p:txEl>
                                              <p:pRg st="2" end="2"/>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fade">
                                      <p:cBhvr>
                                        <p:cTn id="21" dur="2000"/>
                                        <p:tgtEl>
                                          <p:spTgt spid="21507"/>
                                        </p:tgtEl>
                                      </p:cBhvr>
                                    </p:animEffect>
                                    <p:anim calcmode="lin" valueType="num">
                                      <p:cBhvr>
                                        <p:cTn id="22" dur="2000" fill="hold"/>
                                        <p:tgtEl>
                                          <p:spTgt spid="21507"/>
                                        </p:tgtEl>
                                        <p:attrNameLst>
                                          <p:attrName>ppt_x</p:attrName>
                                        </p:attrNameLst>
                                      </p:cBhvr>
                                      <p:tavLst>
                                        <p:tav tm="0">
                                          <p:val>
                                            <p:strVal val="#ppt_x"/>
                                          </p:val>
                                        </p:tav>
                                        <p:tav tm="100000">
                                          <p:val>
                                            <p:strVal val="#ppt_x"/>
                                          </p:val>
                                        </p:tav>
                                      </p:tavLst>
                                    </p:anim>
                                    <p:anim calcmode="lin" valueType="num">
                                      <p:cBhvr>
                                        <p:cTn id="23" dur="2000" fill="hold"/>
                                        <p:tgtEl>
                                          <p:spTgt spid="2150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ppt_x</p:attrName>
                                        </p:attrNameLst>
                                      </p:cBhvr>
                                      <p:tavLst>
                                        <p:tav tm="0">
                                          <p:val>
                                            <p:strVal val="#ppt_x"/>
                                          </p:val>
                                        </p:tav>
                                        <p:tav tm="100000">
                                          <p:val>
                                            <p:strVal val="#ppt_x"/>
                                          </p:val>
                                        </p:tav>
                                      </p:tavLst>
                                    </p:anim>
                                    <p:anim calcmode="lin" valueType="num">
                                      <p:cBhvr>
                                        <p:cTn id="29" dur="2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6" presetClass="emph" presetSubtype="0" fill="hold" grpId="1" nodeType="afterEffect">
                                  <p:stCondLst>
                                    <p:cond delay="0"/>
                                  </p:stCondLst>
                                  <p:childTnLst>
                                    <p:animScale>
                                      <p:cBhvr>
                                        <p:cTn id="32"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3" name="2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1763688" y="0"/>
            <a:ext cx="7380312"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smtClean="0">
                <a:latin typeface="Viner Hand ITC" pitchFamily="66" charset="0"/>
              </a:rPr>
              <a:t>¿CON QUÉ CUALIDADES DEBE CONTAR UN COLEGIO QUE UTILICE LA METODOLOGÍA REGGIO? </a:t>
            </a:r>
            <a:endParaRPr lang="es-ES" sz="2600" b="1" dirty="0">
              <a:latin typeface="Viner Hand ITC" pitchFamily="66" charset="0"/>
            </a:endParaRPr>
          </a:p>
        </p:txBody>
      </p:sp>
      <p:sp>
        <p:nvSpPr>
          <p:cNvPr id="7" name="6 CuadroTexto"/>
          <p:cNvSpPr txBox="1"/>
          <p:nvPr/>
        </p:nvSpPr>
        <p:spPr>
          <a:xfrm>
            <a:off x="1619672" y="2924944"/>
            <a:ext cx="7056784" cy="1923604"/>
          </a:xfrm>
          <a:prstGeom prst="rect">
            <a:avLst/>
          </a:prstGeom>
          <a:noFill/>
        </p:spPr>
        <p:txBody>
          <a:bodyPr wrap="square" rtlCol="0">
            <a:spAutoFit/>
          </a:bodyPr>
          <a:lstStyle/>
          <a:p>
            <a:pPr marL="266700" indent="-266700" algn="just">
              <a:buFont typeface="Wingdings" pitchFamily="2" charset="2"/>
              <a:buChar char="v"/>
            </a:pPr>
            <a:r>
              <a:rPr lang="es-ES" sz="1700" dirty="0" smtClean="0">
                <a:solidFill>
                  <a:schemeClr val="accent3"/>
                </a:solidFill>
              </a:rPr>
              <a:t>La entrada : informaciones y documentos de la organización de la escuela.</a:t>
            </a:r>
          </a:p>
          <a:p>
            <a:pPr marL="266700" indent="-266700" algn="just">
              <a:buFont typeface="Wingdings" pitchFamily="2" charset="2"/>
              <a:buChar char="v"/>
            </a:pPr>
            <a:r>
              <a:rPr lang="es-ES" sz="1700" dirty="0" smtClean="0">
                <a:solidFill>
                  <a:schemeClr val="accent3"/>
                </a:solidFill>
              </a:rPr>
              <a:t>Área común para comer y cocinar.</a:t>
            </a:r>
          </a:p>
          <a:p>
            <a:pPr marL="266700" indent="-266700" algn="just">
              <a:buFont typeface="Wingdings" pitchFamily="2" charset="2"/>
              <a:buChar char="v"/>
            </a:pPr>
            <a:r>
              <a:rPr lang="es-ES" sz="1700" dirty="0" smtClean="0">
                <a:solidFill>
                  <a:schemeClr val="accent3"/>
                </a:solidFill>
              </a:rPr>
              <a:t>Las aulas subdivididas.</a:t>
            </a:r>
          </a:p>
          <a:p>
            <a:pPr marL="266700" indent="-266700" algn="just">
              <a:buFont typeface="Wingdings" pitchFamily="2" charset="2"/>
              <a:buChar char="v"/>
            </a:pPr>
            <a:r>
              <a:rPr lang="es-ES" sz="1700" dirty="0" smtClean="0">
                <a:solidFill>
                  <a:schemeClr val="accent3"/>
                </a:solidFill>
              </a:rPr>
              <a:t>Un taller de arte. </a:t>
            </a:r>
          </a:p>
          <a:p>
            <a:pPr marL="266700" indent="-266700" algn="just">
              <a:buFont typeface="Wingdings" pitchFamily="2" charset="2"/>
              <a:buChar char="v"/>
            </a:pPr>
            <a:r>
              <a:rPr lang="es-ES" sz="1700" dirty="0" smtClean="0">
                <a:solidFill>
                  <a:schemeClr val="accent3"/>
                </a:solidFill>
              </a:rPr>
              <a:t>Un aula de música. </a:t>
            </a:r>
          </a:p>
          <a:p>
            <a:pPr marL="266700" indent="-266700" algn="just">
              <a:buFont typeface="Wingdings" pitchFamily="2" charset="2"/>
              <a:buChar char="v"/>
            </a:pPr>
            <a:r>
              <a:rPr lang="es-ES" sz="1700" dirty="0" smtClean="0">
                <a:solidFill>
                  <a:schemeClr val="accent3"/>
                </a:solidFill>
              </a:rPr>
              <a:t>Un área de psicomotricidad.</a:t>
            </a:r>
          </a:p>
          <a:p>
            <a:pPr marL="266700" indent="-266700" algn="just">
              <a:buFont typeface="Wingdings" pitchFamily="2" charset="2"/>
              <a:buChar char="v"/>
            </a:pPr>
            <a:r>
              <a:rPr lang="es-ES" sz="1700" dirty="0" smtClean="0">
                <a:solidFill>
                  <a:schemeClr val="accent3"/>
                </a:solidFill>
              </a:rPr>
              <a:t>Áreas verdes. </a:t>
            </a:r>
            <a:endParaRPr lang="es-ES" sz="1700" dirty="0">
              <a:solidFill>
                <a:schemeClr val="accent3"/>
              </a:solidFill>
            </a:endParaRPr>
          </a:p>
        </p:txBody>
      </p:sp>
      <p:pic>
        <p:nvPicPr>
          <p:cNvPr id="1026" name="Picture 2" descr="http://archivo.abc.com.py/fotos/2008/05/05/080505211529828.jpg"/>
          <p:cNvPicPr>
            <a:picLocks noChangeAspect="1" noChangeArrowheads="1"/>
          </p:cNvPicPr>
          <p:nvPr/>
        </p:nvPicPr>
        <p:blipFill>
          <a:blip r:embed="rId3" cstate="print"/>
          <a:srcRect/>
          <a:stretch>
            <a:fillRect/>
          </a:stretch>
        </p:blipFill>
        <p:spPr bwMode="auto">
          <a:xfrm>
            <a:off x="1475656" y="1556792"/>
            <a:ext cx="1800200" cy="1170130"/>
          </a:xfrm>
          <a:prstGeom prst="rect">
            <a:avLst/>
          </a:prstGeom>
          <a:noFill/>
        </p:spPr>
      </p:pic>
      <p:pic>
        <p:nvPicPr>
          <p:cNvPr id="1028" name="Picture 4" descr="http://2.bp.blogspot.com/-o2HVB3qj9Zw/UZIZOEx5ZmI/AAAAAAAAAM4/OmS_xCS1aHE/s1600/REGGIO.jpg"/>
          <p:cNvPicPr>
            <a:picLocks noChangeAspect="1" noChangeArrowheads="1"/>
          </p:cNvPicPr>
          <p:nvPr/>
        </p:nvPicPr>
        <p:blipFill>
          <a:blip r:embed="rId4" cstate="print"/>
          <a:srcRect/>
          <a:stretch>
            <a:fillRect/>
          </a:stretch>
        </p:blipFill>
        <p:spPr bwMode="auto">
          <a:xfrm>
            <a:off x="6516216" y="5157192"/>
            <a:ext cx="2304256" cy="1520809"/>
          </a:xfrm>
          <a:prstGeom prst="rect">
            <a:avLst/>
          </a:prstGeom>
          <a:noFill/>
        </p:spPr>
      </p:pic>
      <p:pic>
        <p:nvPicPr>
          <p:cNvPr id="1030" name="Picture 6" descr="http://diip.weebly.com/uploads/8/6/7/7/8677584/5304491_orig.jpg"/>
          <p:cNvPicPr>
            <a:picLocks noChangeAspect="1" noChangeArrowheads="1"/>
          </p:cNvPicPr>
          <p:nvPr/>
        </p:nvPicPr>
        <p:blipFill>
          <a:blip r:embed="rId5" cstate="print"/>
          <a:srcRect/>
          <a:stretch>
            <a:fillRect/>
          </a:stretch>
        </p:blipFill>
        <p:spPr bwMode="auto">
          <a:xfrm>
            <a:off x="1475656" y="5157192"/>
            <a:ext cx="2011152" cy="1340768"/>
          </a:xfrm>
          <a:prstGeom prst="rect">
            <a:avLst/>
          </a:prstGeom>
          <a:noFill/>
        </p:spPr>
      </p:pic>
      <p:sp>
        <p:nvSpPr>
          <p:cNvPr id="1032" name="AutoShape 8" descr="data:image/jpeg;base64,/9j/4AAQSkZJRgABAQAAAQABAAD/2wCEAAkGBhMSERUTExQWFRUWGRwZGRgXGRoaGhwbGh8XGBodGBcYHCYeIBwjHBgXHy8gJCcpLCwsFR4xNTAqNSYsLCkBCQoKDgwOGg8PGiwkHyAqLCwvKiwsKSosLCwsLCwsLSwvLiksLCwsLCwsLCwsLCwsLCwsLCwsLCwsLCwsLCwsLP/AABEIAIwA8AMBIgACEQEDEQH/xAAcAAADAQEBAQEBAAAAAAAAAAAEBQYDBwECAAj/xAA9EAACAQIEAwYDBgUEAQUAAAABAhEAAwQSITEFQVEGEyJhcYEykaEUQlKxwdEHI2Lh8DNDcoIVFnOSosL/xAAaAQADAQEBAQAAAAAAAAAAAAADBAUCAQYA/8QAMxEAAQQBAwEGBQIGAwAAAAAAAQACAxEEEiExQQUTIlFhgTJxkaHwI7EUQsHR4fEVM1L/2gAMAwEAAhEDEQA/AJHE9ok+5g8Mvn3ZJ+ZanfY/tFbZu5fAi9cuNvbhIX/jGkdZO9RtzBQdSvsQatP4dYvDYW93t2+bfIIELZjylxynlR3wnSaWO8be6v7fFMDhiV7pc4MEKuYiP6iaKftphHQhs0R8OUifSDU1x/G4LEXy6Yq0pbTLlYGf3pZb4daIdnvpbVDqW5jeQKluGQDwrMceC5o1O38l+OOUsYEAkkA6xPKTRnC+0IsFiIzsIBmY9Bzrk3E+0L3Xbu7hVBMDbSYBPOTSdsVcJEu3kZrscBDtZ5XZ8thZ3TB4V37CdtGWSqIxGhYgs3uTrVDwHtFexBnu1KTq4JEex51/MmE45ftnwXWU8zP71c9kf4wYmye7vEOrEQ8CVjqBpFEex13aUD4izQGAHzX9CVzL+NGJYDDWwfC2divUrlAJ9JNUNztkwEKqsZgGTH96h+2vBcdirjYhlQIiwqBtQo1MCP8AIpjEcHOvyS00D4gC7qh/4XXUGIuhri2yUGUmBJk5gCT0iuo3Lgt2yTdWR1Kg+gk1wHCcIvXPhtOf+p5+sUdZ7H34/wBML6kD8qNM1jzZesslc0UAujJ20sW8yNfAB3hS59o0FE8E/iBZuOuGw9q4xM+NiqiOZ5mk/CP4OFlV7+IKkiSttBI8izEyfaqbh3YrC4I5rYdrjaZnaTHQDb5ClRBBE3w2SsOcTymNrDxJk+cfuZJqC432d4lirzoz/wAkMcpYgLHLwrqferS7iEUwxiOW303r1eJKB4VZvIKSfmRQHxyRML4gC/zI4+S4yQOdTuPRSnCv4Y27bZ71zvYiEAhZ5yZJI8qsGR418IA0A/YVlcxy5lUtkcicp3oh7uUEsZipeRcjGvyHEuPA6ewG3uqjBG0HR0QlhiWiInc84H71hxuzeuhktgBR1/StDxM5DcyDKNNDLctht9aKxmLVCu+bkOtBx8HQ7VNsBe3qFhuS4H9IWUlfB5VVbgMWwDMSj6bGBofWmZxli3cGYZGK8xGh5ZqTY/jZFwqgAL7ydPfqaTYlma4DdOaNhy9vKn++YwU1v5X9003CnlP6j69FTP2hw6upzaJMFVnfcH6UzscfsOQFuLJ2B0NS9sCI0jypdfw0HX2O1T8kOyPid7dE5HgxN+FX+IR2IACkc5n/AAVpawypJHTUk1IcH7TMj5bzEpGjEaiNtqp8NxC1fBCsHA3H71Nd4PBI3YdQlpceSM3/AKTK3dG2lfWIaVIBiQdqDt2FDMwOrb+20V5jsW1sCAGLECJ+Z2qxE9z2VE8E+opT3SFvxhY4DDMkhhuIJma3XiSKoBOscq+7SkjxxPMLtWJ4Hbmdeu/WkXYMzCdY+i0JmHgrYYRREqpIH4Rr9KGuoJnLOXXQD/AKSXuyVxbK3LbNi2jU3LzoumhhTIj1rx+Bs6ZrtwqMu2QeEblczMxj0ivbgjoVJ0G6QXELODxFxii5rgBYuoA182E/IA1z/wDiJcy2QEt3FBaGdhlU+QU6710C7jrOCCrcZf5gkasDHLMT+tQP8UO0VrE2ba2y3gckyQVII3B8jpQ3y6jSaEIaNRK5wlyDNfnukma+a8oS+tfQavJryv1fLi6b/CztEDc7i7rlE2zvoNwfpXRcZxEt4RoPWv5/4DxdsNfW6vLQjqp3/wA8q7hY8Sgg6EAj0OtIZhLGijsUUOLzv0W7PpvW/CcIbt1ANgZJ8pmgiY3rW12jfDzbtKuZvEzHWByAAqdGQHeJGjhfKdLAuiHTU0LdsJcMqwzDaDP0rluJ4lexLlmbbTnA9F2r6wuCdTmBysDoy+H507/FNugNk67swNbb30Vb4vhdyyhYFn6i0Ara9SZJpJae4GLW8M5b8Vxsx9q2udo75QKzieoET61ta4NauKHMEtqdSBNEjyYWktkPxed/TYhRpMd/xN3r89fshMNwwBu+xTgnksgyfb8hT2/DKDmZCBIjcTtptQH8iz9+2vpBb5mTQ47RWQfDcHqVJP51qTHdkOEjSTp4oED5cV+6GyRsQLTQv1s/NMUItqGZYznxEADXqa1xaWz/AKh9CdN/PzpJiuM24BPeXTyBGRZ5eZrPjuKItKj/AOo5DMPwgbAUGTswzyNLrBJNm+PkPT8CIM3ummuANkZieydq4Qyuw9CD8q+LvYpTH81/eDTDDIUsoF8JyD/IobGuQMwJtOT8QM22PQ8xSr+zpAbbIaOwJHX1T7O1X1R5CyXseo2u3PpWV7slc2F6R/Uv6g014XxQXFnYgww6HqD0rHHcXu2mkoGTqN/egf8AH5geWNcLq+UUdrU3UeEsHYxgJa4WJ3yiPzpnwXs6yAhZE7lqLwnF1uj+XBI3UmDTDD8bVzkYZWH3SdfbrQ4seYktn6dF2XO71vxbH2XyOCWwpOZi0aaQKU4G6VuCTJOmvL51SDHKuyknzIFJ72Mt3bgzWylwfd5npHI0efDOnVGNx5fvaUbKLq/qmK+lZY5XKkLpPMEAj2IoBePLmyZHzbRz+lFYvjdtDlY+LpJJHrT+FizxOBfvfyKUnlikHhpe3uJEqC0wfhQcvLqTXmIsBEN3EQAPhtk6f9zzPlyo+5ZTD2zcuOM0fFG3koqQ4ljxiCrXPhBlQSeeknzqjpc92ho2WhQGopDxTh6Y92ZiSzQQYgFf6SaS9rOymHsYXu7SAXLjAF2k5Rvp1OkVU4wBYyzI5ZvyqU7ScYDghtxr/Y0/pAZSASS4eS5lj+F93swaNxEEe3TzpfVSb6u50EifXWl1/gwJJUx5UgmiPJJ6/URiMEyGD9K0wPCbt4xaQufKP1NdtZooSK7v2YIfA4cN4bi21Bnn0qN7G/wxNy8PtTKqDZV8RY+fQV0+32UdVZg0Ko0AEkx0EilMh2rw6bW9DgAfNLriFTBETz/Y0PawCSWjMx3J/at8JxMOpDFpkSDy9Qa1bBKRKtpOoJkz5RU10QItp9uqcjZLGad4b68oS9fS3vlXyivRLglSPc0JjuFMwkIZ6iaB+zZEDFypP3efrvtQSNqOyrQ4kTvEXaj+dES+NKAq+r8iIgUz7P8AArr5jcEIy6ZuZG2kzApDasAnbNO08/IATrVx2Ywt23bIuyJPhUmSB6/pQZp3wDUw7hHymtERYAN0lIS2Srd0pHJrbE/Q1+PEFX/dC/8At2gD7E1T8RsSuYKpYdRNI3e4nx2R7J+xNesw548qISHk9LHuvBzxvheWjj5FLrePOabSEv8AjYl29uQorAcAuXHz3iVHMk+I1unGsu6EeUMv6UVY4zab4w6eo0/KmZXOaD3e3tbkFjAT4zfpwEyL9NhoPStrW1AHjGHH3h7z+1YXu09kfDmf0GlQ8t000Qgx43dNzsqcGhkhkkcPksrQGHxZQaJcA0HLp9Z+dPIjwmoXH465cuZ2GUjYdI2q4ssTbVm3IE0zlsdD3XeHxO2vqHDg+t8FAgcJNZZ0v6Hog8dwkXJZPBcXWRpPtQQv/abLFtLtnn5U2W+El22USalb2OyhyD4rvxRyH4Z50yMZ75K8qo+R/mHypCMrQLPXn+h+d9VT9n+Jm9aOfVl0J69K24hw/vl0MOvwnn6elY9nMKFw4I3fU0yw55VKe/QJnw/yu/3t6pxjb7sSdRz+yVWftN0bC2YgvHibrHOjsBwe3a1jM3U9aKZiTAofjWJNu1KaGQK6HvfpZx3nDRtY9Tyvi1rbP/nqf7Kc7Sca70fHmhgDGwnkPlvQrwyHUDbU0htsBbuKZMwdORE668qNweIJRLgBMiCBv5yKvRAaaXHiih8birSDK90En4WA1HvU3xXhDHUMHHKND7VScRwGfYK4PI6GozF3WwzZTORtv6T0noa05fBTvELD2mzGZHUf4KMwWMV9jrzH+b03vNmWTvyXr6+VTuIK6lwAQY0GxpV7AitJR3ErCESYzDn09Yr64DxII8KfWk1+UtRp4t6O4Ngt59QaDWyIHG9l0/hfFJu245sPzArpffEc65B2VsF71sCdDmMDkIrqOAxr3VJFoqRMByBPTUbUlIC5wpM2ALKT9pMSLnhAW3eg5blwcuf/AC/Spy3hb+SRctMVIB0I0JgwRuBuTpFF8Q4ViLlzvMYpfL8NpICrv95vi5GfI19YXBWVVzaY/FmykQVIy7rPiJDbjaKtR40RYA4C1Iky52u1MJpentBfsDK9m26jN8Fw6ZCASSQdNRypld4qH8L24nzzQDMRKigrNvvGXSZWQpGhHUA/3rHiPAA5a9MkfFlYNHkQKEIsUEhwv67LBlyXU5ppMOHfZ7TZmDlhoC0HfkoG1UP2pZidT5H/AD61y6/ibthh42OugO0HlqKbcH7RXGzT4dgNTHTaeVAyew8afxt291tnak4P6m66C0dQKXY7AhmBIGYTBIJB9RI/OpnD3mVxIBdm0J1Mag789KYN2ktoclx135sNY5kH8qFj9kPxT4HWPkuPzmzciigsUCrEFXLDlnCL8lJJ+dE4S/iIhWCL5Zm+W9fh2isXCAL6K4Jg5NIPnJB96cWg7QVKuOZFwEeoUJ+ZpuaRgbUo+oP+kFkbibZftQ/ygsl46G659ET9Wn6UQvDGP+7dM9FVfyrTE3LyaJZDdCWn6UrxmLxZVi0oBoAqEkn16DrSrHNl2jLQPm39gCUV40jxAn2P7lMLPBbSOCwLNyztOvpTC7cMwaSdmuFspN64DOy5t/MmaZNinJPdpmPIkwvz5/KsPkjE5c9wcGjknr6b/dba1xjAAIs8eiB7W3AtpEGhYzHWBQnGzGHso3+oFkzuByBorE4J7QN+4yvc6toq+nWovjPGXzsc86/EOf8AauQ5cbWtOrVpJO3Un+gR2dny5DnUNIIA36V+5K6D2WcC0FJ8XxZeYU6A+mhpt97SoPst2qtghb5ILAKGIEQDoCRqNSavwBEKY84mpByo4ZpJHk2/pWyclxJGBsZ/l6rPH2QynXKVBIboeVIuIYvv7KODJtnxr6x4vT96I4gO8vZAxdToRsoYdT+nUU4weDS2vwjNzIET+9PHIixIY3ybuAsDg+qQ7t8z3NbwVy3CuATKzAOnM9PbyojhWtqLbQVkRziSYq47ZcDsWbKtatKjZt1G4HI1z28wQswJtndiBOtXIj4V1xsoi9eaNBtuOvtUZ2wxsqNIkjXeCOv6VU/alIDAMz/0yPmDSXtDZa6kFANdVIgn3rbrI2XwUda4wdFbxQYnyozGWQ6nckj5RQHEOClfEgJXpzFfPDMWZysT5f3pTfgood0XzjVYlVOkCPKn9i1kRNpIjSl+O4fn+E6ifrW/DcyogaSASIPI9PQ1xw8K03Yqv4LexaR9jUNdbSGAOnXUiK6RwjiOJsJlxIS5d3bu/CFB2XXc9ah+w2N7u8ruYGVp+UxTdOPzJKkk6kzuTJ/z0pS2tPiT8ULpifJWacctvo6FV6sQQPlt60HxLsyLh7yyQdJGsDXTQj31nnUtc40SPh05677U54/xBx3XizWWEgKMo0+6YNEbkaTsVyXs23NaNrQSYbEq4N50crIkLlaD6Sp6RG1ZLYgNoFEguqiJ6TlEN6UZYwtpxmVYnpoRS/E4q5bdQrRlInSQwH9JMflRaa8bmr+iWlxZI/h8VelFa43hxZs5tEpBhSZgaAmB+GWIYj7xEHSAcJf0GVPhCqIEE6NM6DmFPXWOVHf+cu94zFGCt8FzNsY1UqNCNtZB8qJN62gWWAAHikKcxOxFzMPlRiS0CPoBzv8A0U4NBOo8oZrtpby5mHwztLZtjpJjkd6wx/CsPdzXZnu1LM6Eahp1YHWjMLat3FuXJkLKhrbDOOUMfPb2pW/BrbC3c7rIM3doDqTvAAgwOY2rkc1cWD5dFl0YJ3oj1Si92WuBQ9thiFn7jZjHmBsaGwmDxClsiXFuehWR005+9Vdu2VykorOAFAOjGCZYugGUmekURbadWkHQkMRrG481PtTbpn6R4bB6/wCEvobZBNEJLwftFjMxVWDkHVbu46Cd9TVbwvtGWtlryBGUeIK2eNTvpSxMIrEsqrJ3fIdPJTzr5u2cN3xBbJciSXCqGgbSD+fWp8+LBkWXw0fPj8+iYikeziS1QY7FFoRDqw67eoozDYcKgXeOfnUVZxqeDI51KyAub4TzhgfvdZ0pz9suIpCXC8HVnCgrrAAA03gakmouR2I9wHcnb1T7MwM/7OfRDdvMWncZM6h5nKdyNenOuaPjFPhknXntVP2i7MYlXa4bTMCSxP3vXLvFS9xUIlWAG+0k+U+9Zx8X+HHdlehilHd6mO2X43gYWNW2roHBO1V24Bhz8ZhVcDrpqP1rmGL4w1poymOoExT/ALHcft27q3HD6sNQNRrHvvtTH8LrouA2S+TlRPY5vJ+n3XX7lpVFuym8g+cDUsfUgfOmBNc74h2g+zYgtZc39szN4f8AqR5b1bcP4ol4AqRMSR0qT2ljvBbp8dWSa6lT4QWC3jTfA9EZ2ww5u4R8hll8QjnGpHyrltq/KKx+8IJ/OuzXSAK5t2t4XbtP4dFuzp+FvLyM17KFxqipnVJe4RAYGg5nc1Ldq3dAl4f7Z1XybTWqO1iOWhjmRoPbnSzjHDmcGNUAIPUzufajO42WgliFXXMpkMPcUlxHBFVhmkKef60Jw669i4U6UxxXaIRlYZj5UuXXyiBZYbhLWyWtXND90iicZe/mIF3gu/TQRFJuK8QYhcvhVlBIHXnNNcFgxdts0gArBPlWHHott3TvhuNnOjDVYPsZqtXhisuhO1c54fiyHk6sVVDp+GddatcBxtgPGJ+lKSGPVTlXw2vLbCZWuGEdD6GisFZPdYhbnwKFI8nkwB61ja4shjXXpWXFsYcgQMPjZiB1hQPzNBkDGjU1OHvHnSQveEYlg4A2O9MeMWMwzAgRNAcDXc0Zxe7IC+5rTSe5Opae79UaU2XBjubFnSGGdhE6tt9KN4r2VwbfEMhH4DqfUGg+HWDcuIMx0UAew/ea2IIJnQ86ROfLANTPr0UE4rMh51m0kbs4bbzbuyoiAyxIHJoMfSvRbxCjwAiNgGn8oinZFeke9BPa8rzqeAfavuEQdnxt2aSPz1U5mYAi6uWdecSN5c86G/8ANciHVuQH8yV6hgog+R3qpdwNPpQtzAo3xKvplFPR9tR1T2kV5FKSdnG9iD80lw9y0GIZhmzfExIBnbQnStMDw4XULlLdwqSCSJI20mSYpi/B7Mz3az8qGu3rVgu8BdBtu3STT47ciPwg/ZLt7HkJARfDuFJaDMAqseQHLXQf5yr3G2Dca14kC23zEMmaZ0YasBt5HUUm/wDU7sMyWdPNv2rB+1LqRntQOoafzrbe0Y5Pi2TB7IyGbgX7qjxOKuXsQq/zVsvadXIISHBGUsT4iGBOg2jWozj3Y7uGi3mZCqnM4UamZiDyjnHKm9jtJabQPH/LT61tb7t5VAgzfGevLlzg1mQMkGy1jyS47qcKHlWy53xLhoc+AwNJI/avF4bk2Yk/5t51RcV7MvYMWwWEkCREREZtfX5V8dnsMzls0PlbxdB+EiBrsdKTAkrSeFTlmxmnXGLP2TzgXZO81xXvSqkGfh6RKgzqesVc4DiFuyGsW+8vNYAVgELHMRKhnOmo50hu4/FXf5dq0y/Z7glRcKreUrAlggIAifCTHOqjB4ezhndy3dtey5i5JkgGFLOdY1inGRhmwUied0xtyOxl4KCTyrm/awG8jmcpHiBHlqBVjxvEz4Ry3qQx8Qxb4QD6QKbiFC0INUda4oXYZmnkNI9xFN7F2F0kLPOpJsIQ7ScoU8+p2r08Tykwzs20toPZa3q2srtdEw432WTFEujZG26qY6ika9krtrdM0c1/ameD4xHnFNcNxuedIOcbtNBrSFDcUwk2xmBVlJ3EaHlW/AFzDuyQQNSP0mr84tGEPlPrrXgxFobKvsBXA9d0bpfbxaELIEdIGlNEu4ciIiPb60JiLtsksEDL1XQj286fcMwCXED2rKAETncz12XntQnFxNp2OdkLKN2k2IspEpJ9dvSs7CToNaqreATuyzWjcB3cwp/6ryoHBdnkLyue4OkZR5S1IuFutNw57C069lpg7g0t2gXboPqT0qjwnZsSGv3MxGuQaAR1nevrB2rttf5du0g/CJk+9YY7ihcd2FKv94b/ACpl0ga3f2U6XLc81HsiOCpN5nHwiYPrTrEYRX1I1686y4day21AEdfWiga3FC3u9Lhf+UgZDqsFI8XgjbPUGh+8imPFcUDCgzzNLEbnXmsqONkpDFVhc5zRa9QbnnS7i/HhYy+HMWnnG1C8Q7QN3nc2ll9pPI+QrHH9lnR7f2q4xe8cqKokyNYzMwUfOi4+I+TdO/pxbymr6JBi8eb1zM7FR84HICscQbW4ZmPnp9Zq5PYK1A8TidywWAd4MNv5V4n8PkOovTsQe70IMnQl/KqYxZBsGoo7SxuLr8+Si04mwAAQQPX86Ex+Mzxy+tUmM4TbnLbdrnnlAHscxr6HZWVGYZWO0x+sV12O6PxEfe1kdoY5dQ+qlHjKcpB28p+fSiuF3gmZQcjSNtfQEHTTX500xnBu5cKwLE6wBrH1ikl/hZBzWpAkxO/ueZpiGI6Q8hJTzsmcWNcq2xh7mItNF2zKzKZyrRroRtXt/h32a+mZ7YWCzBJLD4fumBtsfWoazwrxS6Enrmj6RTfH3MxgKqDmF5/8jvXZJoiK6oEWBKXgO2C6XgeI27olGDAdDtROJwqXcueTlIYanQjYxNcv4JxI2rogTJggc5rp1s15yWabGfs87prIxGMNVshsdUldcvfGGuR+MEffUbCOs71Y4hdSeQ/Teo3jfCr11Q6ZVLtmDHQpl+Egn39a9u53RRACpTtReb7Q8aEGNumxpVwyxma59oJuTGUAE/IDaqXA2LJL/ac1zEAw3MeRWNINF3OLWbQhUIHQACgmQdUZsTzuAk2F4FJlbWX+pz/+RReN4EuRmZiSBMjQDygV5d7Vn7qAeppZi+LXH+I6dBtQXTNqgjDGk5VBhuzlt7SE5lYgGQf0oK/2bvqRkYHodvmD+9Z4ftVcA1Ct9KecJ7R23nMMpAnXaBuQR0rjXtOy4+KRotY8J7FszF77ZfJDqfU054XC3O4LubZ0tEaDzUmN6NTiKZA/xKYiOebQUDiFV3NtQ0DQAH73UelCnIZVoLSXKnw2FCLlUQK3QRS7g3ETcXI+lxNGjn5imammWEFthBK2tmvpbInNAnrz+deIKG4jehfWsTyCNhfXC+Y3WdK1vcUC6L4j1pfieJMdzp0FCM9Yd7NeYkypZzudvIKo2FkY4WrYjyry3d1iPSvsJCknc7Cs7umhHKtvxtMQeeq3qPKSdpLDK6Xk+7vHzG1bHtTaust24B3iiJg8vMU4tXAdDv8ASgeJcAt3FIyhW5MB+dchySzw3ScBjlaBILpfV3turScwEgAwCCY6a0oHbK85ZQQoYzIAk8tT1isrnZRxsVYj1E/WlN/CsrxEMPu/saebMXcOOyZjxsboFR8BRzcHiZJggwx2IJkIJgjTdR51e4eyqtOmoGuUqd8oBBYk8zrUb2dfu8TetFLqG3bTMS+S2S3Nm11OgAHSnnHe1BtDu7KZnkqxDmE0/Fl38uVVNQiZbl5uf9aU6eEV2i4rhcLaJux/x59RtsPyqHxHElxADraKb9TPPXMJNBNw0iL2IY3LwJVcxDLlMHWRMj9KzbEFmkvJ9f8APlQo+0Cx1gWE3H2X3zbukc/CmZMyKCfKlj4dwYKFTt4tqdYXjrqIKhvXT8qzu4s3GJygE77n86DNJFK4u4T2KzJgGhwBHnaUWsK9pg6EEr5VXcD7S98AjQtw8+R/vU/fuLb1JknlX7s5hCbousQqKZJM6+QqTkRNlYSRuOCn5Q1zDrVTxnF3Li92qG2v3mJBYjoI/OpnieKt29AMzeckfM1Q8UxJRJETUYfGxJq/kSFqm40LatKOIPduHOphl2gRI6GhrL51n2M7g0+e2KneINlvpGmcGfalw4uBBRnsDDqHC8bSs2rbjVzugMoB0561rhMKrlJ0zAEx+k1wEgWgBzJHFovZBQaouzHBmYl2EKQQJ5zpVJw7svYQBsuY/wBWtOBaEU3Ey/EUjNMB4GqM7J4kvhLdo/Faviy3/Qhh9BVnxHHW8PaN25IUbkCT66VB8EbJxbFW1+DvVeOWYq0n/wCxrphsK6lWEqwgjkQdDRrs0kiNrQ3DOFILnfKzNmGmsrDayB7U6SonsHeZL2LwoJNqw4FsHUgHlPSra1XAAOFk8r4tYqbrW4+FVYn/AJFoEe1bXrWcQaWcPYm/iD0ZF9gs/mTTdK48Aij1XAaOyS4rCMh1+dDW0BMGqLEoGQz0qbvGpDIhjzaG8O+xVSGTvGknkL8ywY+tEEg6NvyNCu5MTRlkSsGqM7baA4IruFgLGVt62meVYAwa3nSoObC2N9NWmbbBDY7Fd3bZ4nKNqjMPj+8xAuOQDII6aairPFWQ6MrbFf3rnN3Q6daziAb+ap41EFWeCCrauFLlxsQZcG4AyK0yWVAQJ/qMkUr4D2hQutq4xa6WMELOdjJZ9Wn3jnSleIOyspOjCJ5wdNDWNn+RpblSYBb7xAHX9qpPJkjp5+SSOFplAj2v3VRxY97dySJUa5ep31/tS3GcEyCV0NDcHxbJckbtoZpzx1ixtLJAY6xSdaNlR3jcGA7JSMaF0Mz0rWzxUDcVRDsxaK6l/wD5f2pjg+B2bXwoD5tqfrQH5TGi6XHztA4UzwjgbXn724sIDsef9vOrtbYAgCB0G1ZOJgUQBUvImMtFT5JXSO9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034" name="AutoShape 10" descr="data:image/jpeg;base64,/9j/4AAQSkZJRgABAQAAAQABAAD/2wCEAAkGBhMSERUTExQWFRUWGRwZGRgXGRoaGhwbGh8XGBodGBcYHCYeIBwjHBgXHy8gJCcpLCwsFR4xNTAqNSYsLCkBCQoKDgwOGg8PGiwkHyAqLCwvKiwsKSosLCwsLCwsLSwvLiksLCwsLCwsLCwsLCwsLCwsLCwsLCwsLCwsLCwsLP/AABEIAIwA8AMBIgACEQEDEQH/xAAcAAADAQEBAQEBAAAAAAAAAAAEBQYDBwECAAj/xAA9EAACAQIEAwYDBgUEAQUAAAABAhEAAwQSITEFQVEGEyJhcYEykaEUQlKxwdEHI2Lh8DNDcoIVFnOSosL/xAAaAQADAQEBAQAAAAAAAAAAAAADBAUCAQYA/8QAMxEAAQQBAwEGBQIGAwAAAAAAAQACAxEEEiExQQUTIlFhgTJxkaHwI7EUQsHR4fEVM1L/2gAMAwEAAhEDEQA/AJHE9ok+5g8Mvn3ZJ+ZanfY/tFbZu5fAi9cuNvbhIX/jGkdZO9RtzBQdSvsQatP4dYvDYW93t2+bfIIELZjylxynlR3wnSaWO8be6v7fFMDhiV7pc4MEKuYiP6iaKftphHQhs0R8OUifSDU1x/G4LEXy6Yq0pbTLlYGf3pZb4daIdnvpbVDqW5jeQKluGQDwrMceC5o1O38l+OOUsYEAkkA6xPKTRnC+0IsFiIzsIBmY9Bzrk3E+0L3Xbu7hVBMDbSYBPOTSdsVcJEu3kZrscBDtZ5XZ8thZ3TB4V37CdtGWSqIxGhYgs3uTrVDwHtFexBnu1KTq4JEex51/MmE45ftnwXWU8zP71c9kf4wYmye7vEOrEQ8CVjqBpFEex13aUD4izQGAHzX9CVzL+NGJYDDWwfC2divUrlAJ9JNUNztkwEKqsZgGTH96h+2vBcdirjYhlQIiwqBtQo1MCP8AIpjEcHOvyS00D4gC7qh/4XXUGIuhri2yUGUmBJk5gCT0iuo3Lgt2yTdWR1Kg+gk1wHCcIvXPhtOf+p5+sUdZ7H34/wBML6kD8qNM1jzZesslc0UAujJ20sW8yNfAB3hS59o0FE8E/iBZuOuGw9q4xM+NiqiOZ5mk/CP4OFlV7+IKkiSttBI8izEyfaqbh3YrC4I5rYdrjaZnaTHQDb5ClRBBE3w2SsOcTymNrDxJk+cfuZJqC432d4lirzoz/wAkMcpYgLHLwrqferS7iEUwxiOW303r1eJKB4VZvIKSfmRQHxyRML4gC/zI4+S4yQOdTuPRSnCv4Y27bZ71zvYiEAhZ5yZJI8qsGR418IA0A/YVlcxy5lUtkcicp3oh7uUEsZipeRcjGvyHEuPA6ewG3uqjBG0HR0QlhiWiInc84H71hxuzeuhktgBR1/StDxM5DcyDKNNDLctht9aKxmLVCu+bkOtBx8HQ7VNsBe3qFhuS4H9IWUlfB5VVbgMWwDMSj6bGBofWmZxli3cGYZGK8xGh5ZqTY/jZFwqgAL7ydPfqaTYlma4DdOaNhy9vKn++YwU1v5X9003CnlP6j69FTP2hw6upzaJMFVnfcH6UzscfsOQFuLJ2B0NS9sCI0jypdfw0HX2O1T8kOyPid7dE5HgxN+FX+IR2IACkc5n/AAVpawypJHTUk1IcH7TMj5bzEpGjEaiNtqp8NxC1fBCsHA3H71Nd4PBI3YdQlpceSM3/AKTK3dG2lfWIaVIBiQdqDt2FDMwOrb+20V5jsW1sCAGLECJ+Z2qxE9z2VE8E+opT3SFvxhY4DDMkhhuIJma3XiSKoBOscq+7SkjxxPMLtWJ4Hbmdeu/WkXYMzCdY+i0JmHgrYYRREqpIH4Rr9KGuoJnLOXXQD/AKSXuyVxbK3LbNi2jU3LzoumhhTIj1rx+Bs6ZrtwqMu2QeEblczMxj0ivbgjoVJ0G6QXELODxFxii5rgBYuoA182E/IA1z/wDiJcy2QEt3FBaGdhlU+QU6710C7jrOCCrcZf5gkasDHLMT+tQP8UO0VrE2ba2y3gckyQVII3B8jpQ3y6jSaEIaNRK5wlyDNfnukma+a8oS+tfQavJryv1fLi6b/CztEDc7i7rlE2zvoNwfpXRcZxEt4RoPWv5/4DxdsNfW6vLQjqp3/wA8q7hY8Sgg6EAj0OtIZhLGijsUUOLzv0W7PpvW/CcIbt1ANgZJ8pmgiY3rW12jfDzbtKuZvEzHWByAAqdGQHeJGjhfKdLAuiHTU0LdsJcMqwzDaDP0rluJ4lexLlmbbTnA9F2r6wuCdTmBysDoy+H507/FNugNk67swNbb30Vb4vhdyyhYFn6i0Ara9SZJpJae4GLW8M5b8Vxsx9q2udo75QKzieoET61ta4NauKHMEtqdSBNEjyYWktkPxed/TYhRpMd/xN3r89fshMNwwBu+xTgnksgyfb8hT2/DKDmZCBIjcTtptQH8iz9+2vpBb5mTQ47RWQfDcHqVJP51qTHdkOEjSTp4oED5cV+6GyRsQLTQv1s/NMUItqGZYznxEADXqa1xaWz/AKh9CdN/PzpJiuM24BPeXTyBGRZ5eZrPjuKItKj/AOo5DMPwgbAUGTswzyNLrBJNm+PkPT8CIM3ummuANkZieydq4Qyuw9CD8q+LvYpTH81/eDTDDIUsoF8JyD/IobGuQMwJtOT8QM22PQ8xSr+zpAbbIaOwJHX1T7O1X1R5CyXseo2u3PpWV7slc2F6R/Uv6g014XxQXFnYgww6HqD0rHHcXu2mkoGTqN/egf8AH5geWNcLq+UUdrU3UeEsHYxgJa4WJ3yiPzpnwXs6yAhZE7lqLwnF1uj+XBI3UmDTDD8bVzkYZWH3SdfbrQ4seYktn6dF2XO71vxbH2XyOCWwpOZi0aaQKU4G6VuCTJOmvL51SDHKuyknzIFJ72Mt3bgzWylwfd5npHI0efDOnVGNx5fvaUbKLq/qmK+lZY5XKkLpPMEAj2IoBePLmyZHzbRz+lFYvjdtDlY+LpJJHrT+FizxOBfvfyKUnlikHhpe3uJEqC0wfhQcvLqTXmIsBEN3EQAPhtk6f9zzPlyo+5ZTD2zcuOM0fFG3koqQ4ljxiCrXPhBlQSeeknzqjpc92ho2WhQGopDxTh6Y92ZiSzQQYgFf6SaS9rOymHsYXu7SAXLjAF2k5Rvp1OkVU4wBYyzI5ZvyqU7ScYDghtxr/Y0/pAZSASS4eS5lj+F93swaNxEEe3TzpfVSb6u50EifXWl1/gwJJUx5UgmiPJJ6/URiMEyGD9K0wPCbt4xaQufKP1NdtZooSK7v2YIfA4cN4bi21Bnn0qN7G/wxNy8PtTKqDZV8RY+fQV0+32UdVZg0Ko0AEkx0EilMh2rw6bW9DgAfNLriFTBETz/Y0PawCSWjMx3J/at8JxMOpDFpkSDy9Qa1bBKRKtpOoJkz5RU10QItp9uqcjZLGad4b68oS9fS3vlXyivRLglSPc0JjuFMwkIZ6iaB+zZEDFypP3efrvtQSNqOyrQ4kTvEXaj+dES+NKAq+r8iIgUz7P8AArr5jcEIy6ZuZG2kzApDasAnbNO08/IATrVx2Ywt23bIuyJPhUmSB6/pQZp3wDUw7hHymtERYAN0lIS2Srd0pHJrbE/Q1+PEFX/dC/8At2gD7E1T8RsSuYKpYdRNI3e4nx2R7J+xNesw548qISHk9LHuvBzxvheWjj5FLrePOabSEv8AjYl29uQorAcAuXHz3iVHMk+I1unGsu6EeUMv6UVY4zab4w6eo0/KmZXOaD3e3tbkFjAT4zfpwEyL9NhoPStrW1AHjGHH3h7z+1YXu09kfDmf0GlQ8t000Qgx43dNzsqcGhkhkkcPksrQGHxZQaJcA0HLp9Z+dPIjwmoXH465cuZ2GUjYdI2q4ssTbVm3IE0zlsdD3XeHxO2vqHDg+t8FAgcJNZZ0v6Hog8dwkXJZPBcXWRpPtQQv/abLFtLtnn5U2W+El22USalb2OyhyD4rvxRyH4Z50yMZ75K8qo+R/mHypCMrQLPXn+h+d9VT9n+Jm9aOfVl0J69K24hw/vl0MOvwnn6elY9nMKFw4I3fU0yw55VKe/QJnw/yu/3t6pxjb7sSdRz+yVWftN0bC2YgvHibrHOjsBwe3a1jM3U9aKZiTAofjWJNu1KaGQK6HvfpZx3nDRtY9Tyvi1rbP/nqf7Kc7Sca70fHmhgDGwnkPlvQrwyHUDbU0htsBbuKZMwdORE668qNweIJRLgBMiCBv5yKvRAaaXHiih8birSDK90En4WA1HvU3xXhDHUMHHKND7VScRwGfYK4PI6GozF3WwzZTORtv6T0noa05fBTvELD2mzGZHUf4KMwWMV9jrzH+b03vNmWTvyXr6+VTuIK6lwAQY0GxpV7AitJR3ErCESYzDn09Yr64DxII8KfWk1+UtRp4t6O4Ngt59QaDWyIHG9l0/hfFJu245sPzArpffEc65B2VsF71sCdDmMDkIrqOAxr3VJFoqRMByBPTUbUlIC5wpM2ALKT9pMSLnhAW3eg5blwcuf/AC/Spy3hb+SRctMVIB0I0JgwRuBuTpFF8Q4ViLlzvMYpfL8NpICrv95vi5GfI19YXBWVVzaY/FmykQVIy7rPiJDbjaKtR40RYA4C1Iky52u1MJpentBfsDK9m26jN8Fw6ZCASSQdNRypld4qH8L24nzzQDMRKigrNvvGXSZWQpGhHUA/3rHiPAA5a9MkfFlYNHkQKEIsUEhwv67LBlyXU5ppMOHfZ7TZmDlhoC0HfkoG1UP2pZidT5H/AD61y6/ibthh42OugO0HlqKbcH7RXGzT4dgNTHTaeVAyew8afxt291tnak4P6m66C0dQKXY7AhmBIGYTBIJB9RI/OpnD3mVxIBdm0J1Mag789KYN2ktoclx135sNY5kH8qFj9kPxT4HWPkuPzmzciigsUCrEFXLDlnCL8lJJ+dE4S/iIhWCL5Zm+W9fh2isXCAL6K4Jg5NIPnJB96cWg7QVKuOZFwEeoUJ+ZpuaRgbUo+oP+kFkbibZftQ/ygsl46G659ET9Wn6UQvDGP+7dM9FVfyrTE3LyaJZDdCWn6UrxmLxZVi0oBoAqEkn16DrSrHNl2jLQPm39gCUV40jxAn2P7lMLPBbSOCwLNyztOvpTC7cMwaSdmuFspN64DOy5t/MmaZNinJPdpmPIkwvz5/KsPkjE5c9wcGjknr6b/dba1xjAAIs8eiB7W3AtpEGhYzHWBQnGzGHso3+oFkzuByBorE4J7QN+4yvc6toq+nWovjPGXzsc86/EOf8AauQ5cbWtOrVpJO3Un+gR2dny5DnUNIIA36V+5K6D2WcC0FJ8XxZeYU6A+mhpt97SoPst2qtghb5ILAKGIEQDoCRqNSavwBEKY84mpByo4ZpJHk2/pWyclxJGBsZ/l6rPH2QynXKVBIboeVIuIYvv7KODJtnxr6x4vT96I4gO8vZAxdToRsoYdT+nUU4weDS2vwjNzIET+9PHIixIY3ybuAsDg+qQ7t8z3NbwVy3CuATKzAOnM9PbyojhWtqLbQVkRziSYq47ZcDsWbKtatKjZt1G4HI1z28wQswJtndiBOtXIj4V1xsoi9eaNBtuOvtUZ2wxsqNIkjXeCOv6VU/alIDAMz/0yPmDSXtDZa6kFANdVIgn3rbrI2XwUda4wdFbxQYnyozGWQ6nckj5RQHEOClfEgJXpzFfPDMWZysT5f3pTfgood0XzjVYlVOkCPKn9i1kRNpIjSl+O4fn+E6ifrW/DcyogaSASIPI9PQ1xw8K03Yqv4LexaR9jUNdbSGAOnXUiK6RwjiOJsJlxIS5d3bu/CFB2XXc9ah+w2N7u8ruYGVp+UxTdOPzJKkk6kzuTJ/z0pS2tPiT8ULpifJWacctvo6FV6sQQPlt60HxLsyLh7yyQdJGsDXTQj31nnUtc40SPh05677U54/xBx3XizWWEgKMo0+6YNEbkaTsVyXs23NaNrQSYbEq4N50crIkLlaD6Sp6RG1ZLYgNoFEguqiJ6TlEN6UZYwtpxmVYnpoRS/E4q5bdQrRlInSQwH9JMflRaa8bmr+iWlxZI/h8VelFa43hxZs5tEpBhSZgaAmB+GWIYj7xEHSAcJf0GVPhCqIEE6NM6DmFPXWOVHf+cu94zFGCt8FzNsY1UqNCNtZB8qJN62gWWAAHikKcxOxFzMPlRiS0CPoBzv8A0U4NBOo8oZrtpby5mHwztLZtjpJjkd6wx/CsPdzXZnu1LM6Eahp1YHWjMLat3FuXJkLKhrbDOOUMfPb2pW/BrbC3c7rIM3doDqTvAAgwOY2rkc1cWD5dFl0YJ3oj1Si92WuBQ9thiFn7jZjHmBsaGwmDxClsiXFuehWR005+9Vdu2VykorOAFAOjGCZYugGUmekURbadWkHQkMRrG481PtTbpn6R4bB6/wCEvobZBNEJLwftFjMxVWDkHVbu46Cd9TVbwvtGWtlryBGUeIK2eNTvpSxMIrEsqrJ3fIdPJTzr5u2cN3xBbJciSXCqGgbSD+fWp8+LBkWXw0fPj8+iYikeziS1QY7FFoRDqw67eoozDYcKgXeOfnUVZxqeDI51KyAub4TzhgfvdZ0pz9suIpCXC8HVnCgrrAAA03gakmouR2I9wHcnb1T7MwM/7OfRDdvMWncZM6h5nKdyNenOuaPjFPhknXntVP2i7MYlXa4bTMCSxP3vXLvFS9xUIlWAG+0k+U+9Zx8X+HHdlehilHd6mO2X43gYWNW2roHBO1V24Bhz8ZhVcDrpqP1rmGL4w1poymOoExT/ALHcft27q3HD6sNQNRrHvvtTH8LrouA2S+TlRPY5vJ+n3XX7lpVFuym8g+cDUsfUgfOmBNc74h2g+zYgtZc39szN4f8AqR5b1bcP4ol4AqRMSR0qT2ljvBbp8dWSa6lT4QWC3jTfA9EZ2ww5u4R8hll8QjnGpHyrltq/KKx+8IJ/OuzXSAK5t2t4XbtP4dFuzp+FvLyM17KFxqipnVJe4RAYGg5nc1Ldq3dAl4f7Z1XybTWqO1iOWhjmRoPbnSzjHDmcGNUAIPUzufajO42WgliFXXMpkMPcUlxHBFVhmkKef60Jw669i4U6UxxXaIRlYZj5UuXXyiBZYbhLWyWtXND90iicZe/mIF3gu/TQRFJuK8QYhcvhVlBIHXnNNcFgxdts0gArBPlWHHott3TvhuNnOjDVYPsZqtXhisuhO1c54fiyHk6sVVDp+GddatcBxtgPGJ+lKSGPVTlXw2vLbCZWuGEdD6GisFZPdYhbnwKFI8nkwB61ja4shjXXpWXFsYcgQMPjZiB1hQPzNBkDGjU1OHvHnSQveEYlg4A2O9MeMWMwzAgRNAcDXc0Zxe7IC+5rTSe5Opae79UaU2XBjubFnSGGdhE6tt9KN4r2VwbfEMhH4DqfUGg+HWDcuIMx0UAew/ea2IIJnQ86ROfLANTPr0UE4rMh51m0kbs4bbzbuyoiAyxIHJoMfSvRbxCjwAiNgGn8oinZFeke9BPa8rzqeAfavuEQdnxt2aSPz1U5mYAi6uWdecSN5c86G/8ANciHVuQH8yV6hgog+R3qpdwNPpQtzAo3xKvplFPR9tR1T2kV5FKSdnG9iD80lw9y0GIZhmzfExIBnbQnStMDw4XULlLdwqSCSJI20mSYpi/B7Mz3az8qGu3rVgu8BdBtu3STT47ciPwg/ZLt7HkJARfDuFJaDMAqseQHLXQf5yr3G2Dca14kC23zEMmaZ0YasBt5HUUm/wDU7sMyWdPNv2rB+1LqRntQOoafzrbe0Y5Pi2TB7IyGbgX7qjxOKuXsQq/zVsvadXIISHBGUsT4iGBOg2jWozj3Y7uGi3mZCqnM4UamZiDyjnHKm9jtJabQPH/LT61tb7t5VAgzfGevLlzg1mQMkGy1jyS47qcKHlWy53xLhoc+AwNJI/avF4bk2Yk/5t51RcV7MvYMWwWEkCREREZtfX5V8dnsMzls0PlbxdB+EiBrsdKTAkrSeFTlmxmnXGLP2TzgXZO81xXvSqkGfh6RKgzqesVc4DiFuyGsW+8vNYAVgELHMRKhnOmo50hu4/FXf5dq0y/Z7glRcKreUrAlggIAifCTHOqjB4ezhndy3dtey5i5JkgGFLOdY1inGRhmwUied0xtyOxl4KCTyrm/awG8jmcpHiBHlqBVjxvEz4Ry3qQx8Qxb4QD6QKbiFC0INUda4oXYZmnkNI9xFN7F2F0kLPOpJsIQ7ScoU8+p2r08Tykwzs20toPZa3q2srtdEw432WTFEujZG26qY6ika9krtrdM0c1/ameD4xHnFNcNxuedIOcbtNBrSFDcUwk2xmBVlJ3EaHlW/AFzDuyQQNSP0mr84tGEPlPrrXgxFobKvsBXA9d0bpfbxaELIEdIGlNEu4ciIiPb60JiLtsksEDL1XQj286fcMwCXED2rKAETncz12XntQnFxNp2OdkLKN2k2IspEpJ9dvSs7CToNaqreATuyzWjcB3cwp/6ryoHBdnkLyue4OkZR5S1IuFutNw57C069lpg7g0t2gXboPqT0qjwnZsSGv3MxGuQaAR1nevrB2rttf5du0g/CJk+9YY7ihcd2FKv94b/ACpl0ga3f2U6XLc81HsiOCpN5nHwiYPrTrEYRX1I1686y4day21AEdfWiga3FC3u9Lhf+UgZDqsFI8XgjbPUGh+8imPFcUDCgzzNLEbnXmsqONkpDFVhc5zRa9QbnnS7i/HhYy+HMWnnG1C8Q7QN3nc2ll9pPI+QrHH9lnR7f2q4xe8cqKokyNYzMwUfOi4+I+TdO/pxbymr6JBi8eb1zM7FR84HICscQbW4ZmPnp9Zq5PYK1A8TidywWAd4MNv5V4n8PkOovTsQe70IMnQl/KqYxZBsGoo7SxuLr8+Si04mwAAQQPX86Ex+Mzxy+tUmM4TbnLbdrnnlAHscxr6HZWVGYZWO0x+sV12O6PxEfe1kdoY5dQ+qlHjKcpB28p+fSiuF3gmZQcjSNtfQEHTTX500xnBu5cKwLE6wBrH1ikl/hZBzWpAkxO/ueZpiGI6Q8hJTzsmcWNcq2xh7mItNF2zKzKZyrRroRtXt/h32a+mZ7YWCzBJLD4fumBtsfWoazwrxS6Enrmj6RTfH3MxgKqDmF5/8jvXZJoiK6oEWBKXgO2C6XgeI27olGDAdDtROJwqXcueTlIYanQjYxNcv4JxI2rogTJggc5rp1s15yWabGfs87prIxGMNVshsdUldcvfGGuR+MEffUbCOs71Y4hdSeQ/Teo3jfCr11Q6ZVLtmDHQpl+Egn39a9u53RRACpTtReb7Q8aEGNumxpVwyxma59oJuTGUAE/IDaqXA2LJL/ac1zEAw3MeRWNINF3OLWbQhUIHQACgmQdUZsTzuAk2F4FJlbWX+pz/+RReN4EuRmZiSBMjQDygV5d7Vn7qAeppZi+LXH+I6dBtQXTNqgjDGk5VBhuzlt7SE5lYgGQf0oK/2bvqRkYHodvmD+9Z4ftVcA1Ct9KecJ7R23nMMpAnXaBuQR0rjXtOy4+KRotY8J7FszF77ZfJDqfU054XC3O4LubZ0tEaDzUmN6NTiKZA/xKYiOebQUDiFV3NtQ0DQAH73UelCnIZVoLSXKnw2FCLlUQK3QRS7g3ETcXI+lxNGjn5imammWEFthBK2tmvpbInNAnrz+deIKG4jehfWsTyCNhfXC+Y3WdK1vcUC6L4j1pfieJMdzp0FCM9Yd7NeYkypZzudvIKo2FkY4WrYjyry3d1iPSvsJCknc7Cs7umhHKtvxtMQeeq3qPKSdpLDK6Xk+7vHzG1bHtTaust24B3iiJg8vMU4tXAdDv8ASgeJcAt3FIyhW5MB+dchySzw3ScBjlaBILpfV3turScwEgAwCCY6a0oHbK85ZQQoYzIAk8tT1isrnZRxsVYj1E/WlN/CsrxEMPu/saebMXcOOyZjxsboFR8BRzcHiZJggwx2IJkIJgjTdR51e4eyqtOmoGuUqd8oBBYk8zrUb2dfu8TetFLqG3bTMS+S2S3Nm11OgAHSnnHe1BtDu7KZnkqxDmE0/Fl38uVVNQiZbl5uf9aU6eEV2i4rhcLaJux/x59RtsPyqHxHElxADraKb9TPPXMJNBNw0iL2IY3LwJVcxDLlMHWRMj9KzbEFmkvJ9f8APlQo+0Cx1gWE3H2X3zbukc/CmZMyKCfKlj4dwYKFTt4tqdYXjrqIKhvXT8qzu4s3GJygE77n86DNJFK4u4T2KzJgGhwBHnaUWsK9pg6EEr5VXcD7S98AjQtw8+R/vU/fuLb1JknlX7s5hCbousQqKZJM6+QqTkRNlYSRuOCn5Q1zDrVTxnF3Li92qG2v3mJBYjoI/OpnieKt29AMzeckfM1Q8UxJRJETUYfGxJq/kSFqm40LatKOIPduHOphl2gRI6GhrL51n2M7g0+e2KneINlvpGmcGfalw4uBBRnsDDqHC8bSs2rbjVzugMoB0561rhMKrlJ0zAEx+k1wEgWgBzJHFovZBQaouzHBmYl2EKQQJ5zpVJw7svYQBsuY/wBWtOBaEU3Ey/EUjNMB4GqM7J4kvhLdo/Faviy3/Qhh9BVnxHHW8PaN25IUbkCT66VB8EbJxbFW1+DvVeOWYq0n/wCxrphsK6lWEqwgjkQdDRrs0kiNrQ3DOFILnfKzNmGmsrDayB7U6SonsHeZL2LwoJNqw4FsHUgHlPSra1XAAOFk8r4tYqbrW4+FVYn/AJFoEe1bXrWcQaWcPYm/iD0ZF9gs/mTTdK48Aij1XAaOyS4rCMh1+dDW0BMGqLEoGQz0qbvGpDIhjzaG8O+xVSGTvGknkL8ywY+tEEg6NvyNCu5MTRlkSsGqM7baA4IruFgLGVt62meVYAwa3nSoObC2N9NWmbbBDY7Fd3bZ4nKNqjMPj+8xAuOQDII6aairPFWQ6MrbFf3rnN3Q6daziAb+ap41EFWeCCrauFLlxsQZcG4AyK0yWVAQJ/qMkUr4D2hQutq4xa6WMELOdjJZ9Wn3jnSleIOyspOjCJ5wdNDWNn+RpblSYBb7xAHX9qpPJkjp5+SSOFplAj2v3VRxY97dySJUa5ep31/tS3GcEyCV0NDcHxbJckbtoZpzx1ixtLJAY6xSdaNlR3jcGA7JSMaF0Mz0rWzxUDcVRDsxaK6l/wD5f2pjg+B2bXwoD5tqfrQH5TGi6XHztA4UzwjgbXn724sIDsef9vOrtbYAgCB0G1ZOJgUQBUvImMtFT5JXSO9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036" name="Picture 12" descr="http://innovarteinfantil.files.wordpress.com/2010/03/affresco571.jpg?w=300&amp;h=175"/>
          <p:cNvPicPr>
            <a:picLocks noChangeAspect="1" noChangeArrowheads="1"/>
          </p:cNvPicPr>
          <p:nvPr/>
        </p:nvPicPr>
        <p:blipFill>
          <a:blip r:embed="rId6" cstate="print"/>
          <a:srcRect/>
          <a:stretch>
            <a:fillRect/>
          </a:stretch>
        </p:blipFill>
        <p:spPr bwMode="auto">
          <a:xfrm>
            <a:off x="6084168" y="3501008"/>
            <a:ext cx="2051720" cy="1196837"/>
          </a:xfrm>
          <a:prstGeom prst="rect">
            <a:avLst/>
          </a:prstGeom>
          <a:noFill/>
        </p:spPr>
      </p:pic>
      <p:pic>
        <p:nvPicPr>
          <p:cNvPr id="1038" name="Picture 14" descr="http://3.bp.blogspot.com/-sroJm2BFGO8/UT-7LlPE6rI/AAAAAAAAA68/kIqyNLMl1eQ/s640/547961_397083883688813_816995862_n.jpg"/>
          <p:cNvPicPr>
            <a:picLocks noChangeAspect="1" noChangeArrowheads="1"/>
          </p:cNvPicPr>
          <p:nvPr/>
        </p:nvPicPr>
        <p:blipFill>
          <a:blip r:embed="rId7" cstate="print"/>
          <a:srcRect/>
          <a:stretch>
            <a:fillRect/>
          </a:stretch>
        </p:blipFill>
        <p:spPr bwMode="auto">
          <a:xfrm>
            <a:off x="6876256" y="1124744"/>
            <a:ext cx="2088232" cy="1478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5"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2000"/>
                                        <p:tgtEl>
                                          <p:spTgt spid="1030"/>
                                        </p:tgtEl>
                                      </p:cBhvr>
                                    </p:animEffect>
                                  </p:childTnLst>
                                </p:cTn>
                              </p:par>
                            </p:childTnLst>
                          </p:cTn>
                        </p:par>
                        <p:par>
                          <p:cTn id="19" fill="hold">
                            <p:stCondLst>
                              <p:cond delay="5000"/>
                            </p:stCondLst>
                            <p:childTnLst>
                              <p:par>
                                <p:cTn id="20" presetID="30" presetClass="entr" presetSubtype="0" fill="hold" nodeType="after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1600" decel="100000"/>
                                        <p:tgtEl>
                                          <p:spTgt spid="1036"/>
                                        </p:tgtEl>
                                      </p:cBhvr>
                                    </p:animEffect>
                                    <p:anim calcmode="lin" valueType="num">
                                      <p:cBhvr>
                                        <p:cTn id="23" dur="1600" decel="100000" fill="hold"/>
                                        <p:tgtEl>
                                          <p:spTgt spid="1036"/>
                                        </p:tgtEl>
                                        <p:attrNameLst>
                                          <p:attrName>style.rotation</p:attrName>
                                        </p:attrNameLst>
                                      </p:cBhvr>
                                      <p:tavLst>
                                        <p:tav tm="0">
                                          <p:val>
                                            <p:fltVal val="-90"/>
                                          </p:val>
                                        </p:tav>
                                        <p:tav tm="100000">
                                          <p:val>
                                            <p:fltVal val="0"/>
                                          </p:val>
                                        </p:tav>
                                      </p:tavLst>
                                    </p:anim>
                                    <p:anim calcmode="lin" valueType="num">
                                      <p:cBhvr>
                                        <p:cTn id="24" dur="1600" decel="100000" fill="hold"/>
                                        <p:tgtEl>
                                          <p:spTgt spid="1036"/>
                                        </p:tgtEl>
                                        <p:attrNameLst>
                                          <p:attrName>ppt_x</p:attrName>
                                        </p:attrNameLst>
                                      </p:cBhvr>
                                      <p:tavLst>
                                        <p:tav tm="0">
                                          <p:val>
                                            <p:strVal val="#ppt_x+0.4"/>
                                          </p:val>
                                        </p:tav>
                                        <p:tav tm="100000">
                                          <p:val>
                                            <p:strVal val="#ppt_x-0.05"/>
                                          </p:val>
                                        </p:tav>
                                      </p:tavLst>
                                    </p:anim>
                                    <p:anim calcmode="lin" valueType="num">
                                      <p:cBhvr>
                                        <p:cTn id="25" dur="1600" decel="100000" fill="hold"/>
                                        <p:tgtEl>
                                          <p:spTgt spid="1036"/>
                                        </p:tgtEl>
                                        <p:attrNameLst>
                                          <p:attrName>ppt_y</p:attrName>
                                        </p:attrNameLst>
                                      </p:cBhvr>
                                      <p:tavLst>
                                        <p:tav tm="0">
                                          <p:val>
                                            <p:strVal val="#ppt_y-0.4"/>
                                          </p:val>
                                        </p:tav>
                                        <p:tav tm="100000">
                                          <p:val>
                                            <p:strVal val="#ppt_y+0.1"/>
                                          </p:val>
                                        </p:tav>
                                      </p:tavLst>
                                    </p:anim>
                                    <p:anim calcmode="lin" valueType="num">
                                      <p:cBhvr>
                                        <p:cTn id="26" dur="400" accel="100000" fill="hold">
                                          <p:stCondLst>
                                            <p:cond delay="1600"/>
                                          </p:stCondLst>
                                        </p:cTn>
                                        <p:tgtEl>
                                          <p:spTgt spid="1036"/>
                                        </p:tgtEl>
                                        <p:attrNameLst>
                                          <p:attrName>ppt_x</p:attrName>
                                        </p:attrNameLst>
                                      </p:cBhvr>
                                      <p:tavLst>
                                        <p:tav tm="0">
                                          <p:val>
                                            <p:strVal val="#ppt_x-0.05"/>
                                          </p:val>
                                        </p:tav>
                                        <p:tav tm="100000">
                                          <p:val>
                                            <p:strVal val="#ppt_x"/>
                                          </p:val>
                                        </p:tav>
                                      </p:tavLst>
                                    </p:anim>
                                    <p:anim calcmode="lin" valueType="num">
                                      <p:cBhvr>
                                        <p:cTn id="27" dur="400" accel="100000" fill="hold">
                                          <p:stCondLst>
                                            <p:cond delay="1600"/>
                                          </p:stCondLst>
                                        </p:cTn>
                                        <p:tgtEl>
                                          <p:spTgt spid="1036"/>
                                        </p:tgtEl>
                                        <p:attrNameLst>
                                          <p:attrName>ppt_y</p:attrName>
                                        </p:attrNameLst>
                                      </p:cBhvr>
                                      <p:tavLst>
                                        <p:tav tm="0">
                                          <p:val>
                                            <p:strVal val="#ppt_y+0.1"/>
                                          </p:val>
                                        </p:tav>
                                        <p:tav tm="100000">
                                          <p:val>
                                            <p:strVal val="#ppt_y"/>
                                          </p:val>
                                        </p:tav>
                                      </p:tavLst>
                                    </p:anim>
                                  </p:childTnLst>
                                </p:cTn>
                              </p:par>
                            </p:childTnLst>
                          </p:cTn>
                        </p:par>
                        <p:par>
                          <p:cTn id="28" fill="hold">
                            <p:stCondLst>
                              <p:cond delay="7000"/>
                            </p:stCondLst>
                            <p:childTnLst>
                              <p:par>
                                <p:cTn id="29" presetID="7" presetClass="entr" presetSubtype="4"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0" fill="hold"/>
                                        <p:tgtEl>
                                          <p:spTgt spid="1028"/>
                                        </p:tgtEl>
                                        <p:attrNameLst>
                                          <p:attrName>ppt_x</p:attrName>
                                        </p:attrNameLst>
                                      </p:cBhvr>
                                      <p:tavLst>
                                        <p:tav tm="0">
                                          <p:val>
                                            <p:strVal val="#ppt_x"/>
                                          </p:val>
                                        </p:tav>
                                        <p:tav tm="100000">
                                          <p:val>
                                            <p:strVal val="#ppt_x"/>
                                          </p:val>
                                        </p:tav>
                                      </p:tavLst>
                                    </p:anim>
                                    <p:anim calcmode="lin" valueType="num">
                                      <p:cBhvr additive="base">
                                        <p:cTn id="32" dur="5000" fill="hold"/>
                                        <p:tgtEl>
                                          <p:spTgt spid="1028"/>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55" presetClass="entr" presetSubtype="0" fill="hold" nodeType="afterEffect">
                                  <p:stCondLst>
                                    <p:cond delay="0"/>
                                  </p:stCondLst>
                                  <p:childTnLst>
                                    <p:set>
                                      <p:cBhvr>
                                        <p:cTn id="35" dur="1" fill="hold">
                                          <p:stCondLst>
                                            <p:cond delay="0"/>
                                          </p:stCondLst>
                                        </p:cTn>
                                        <p:tgtEl>
                                          <p:spTgt spid="1038"/>
                                        </p:tgtEl>
                                        <p:attrNameLst>
                                          <p:attrName>style.visibility</p:attrName>
                                        </p:attrNameLst>
                                      </p:cBhvr>
                                      <p:to>
                                        <p:strVal val="visible"/>
                                      </p:to>
                                    </p:set>
                                    <p:anim calcmode="lin" valueType="num">
                                      <p:cBhvr>
                                        <p:cTn id="36" dur="1000" fill="hold"/>
                                        <p:tgtEl>
                                          <p:spTgt spid="1038"/>
                                        </p:tgtEl>
                                        <p:attrNameLst>
                                          <p:attrName>ppt_w</p:attrName>
                                        </p:attrNameLst>
                                      </p:cBhvr>
                                      <p:tavLst>
                                        <p:tav tm="0">
                                          <p:val>
                                            <p:strVal val="#ppt_w*0.70"/>
                                          </p:val>
                                        </p:tav>
                                        <p:tav tm="100000">
                                          <p:val>
                                            <p:strVal val="#ppt_w"/>
                                          </p:val>
                                        </p:tav>
                                      </p:tavLst>
                                    </p:anim>
                                    <p:anim calcmode="lin" valueType="num">
                                      <p:cBhvr>
                                        <p:cTn id="37" dur="1000" fill="hold"/>
                                        <p:tgtEl>
                                          <p:spTgt spid="1038"/>
                                        </p:tgtEl>
                                        <p:attrNameLst>
                                          <p:attrName>ppt_h</p:attrName>
                                        </p:attrNameLst>
                                      </p:cBhvr>
                                      <p:tavLst>
                                        <p:tav tm="0">
                                          <p:val>
                                            <p:strVal val="#ppt_h"/>
                                          </p:val>
                                        </p:tav>
                                        <p:tav tm="100000">
                                          <p:val>
                                            <p:strVal val="#ppt_h"/>
                                          </p:val>
                                        </p:tav>
                                      </p:tavLst>
                                    </p:anim>
                                    <p:animEffect transition="in" filter="fade">
                                      <p:cBhvr>
                                        <p:cTn id="38"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63688" y="1484784"/>
            <a:ext cx="6400800" cy="4824536"/>
          </a:xfrm>
        </p:spPr>
        <p:txBody>
          <a:bodyPr>
            <a:normAutofit fontScale="77500" lnSpcReduction="20000"/>
          </a:bodyPr>
          <a:lstStyle/>
          <a:p>
            <a:r>
              <a:rPr lang="es-ES" sz="3100" b="1" dirty="0" smtClean="0">
                <a:solidFill>
                  <a:schemeClr val="tx1">
                    <a:lumMod val="95000"/>
                    <a:lumOff val="5000"/>
                  </a:schemeClr>
                </a:solidFill>
              </a:rPr>
              <a:t> ¿QUÉ TIPO DE ACTIVIDADES SE REALIZAN EN LAS AULAS? </a:t>
            </a:r>
          </a:p>
          <a:p>
            <a:r>
              <a:rPr lang="es-ES" b="1" dirty="0" smtClean="0"/>
              <a:t> </a:t>
            </a:r>
            <a:r>
              <a:rPr lang="es-ES" dirty="0" smtClean="0">
                <a:solidFill>
                  <a:schemeClr val="accent3">
                    <a:lumMod val="75000"/>
                  </a:schemeClr>
                </a:solidFill>
              </a:rPr>
              <a:t>En las escuelas de Educación Infantil se realizan este tipo de actividades:</a:t>
            </a:r>
          </a:p>
          <a:p>
            <a:endParaRPr lang="es-ES" dirty="0" smtClean="0">
              <a:solidFill>
                <a:schemeClr val="accent3">
                  <a:lumMod val="75000"/>
                </a:schemeClr>
              </a:solidFill>
            </a:endParaRPr>
          </a:p>
          <a:p>
            <a:pPr lvl="0" algn="l">
              <a:buFont typeface="Wingdings" pitchFamily="2" charset="2"/>
              <a:buChar char="ü"/>
            </a:pPr>
            <a:r>
              <a:rPr lang="es-ES" dirty="0" smtClean="0">
                <a:solidFill>
                  <a:schemeClr val="accent3">
                    <a:lumMod val="75000"/>
                  </a:schemeClr>
                </a:solidFill>
              </a:rPr>
              <a:t>Entrada y Salida (recibimiento y despedida)</a:t>
            </a:r>
          </a:p>
          <a:p>
            <a:pPr lvl="0" algn="l">
              <a:buFont typeface="Wingdings" pitchFamily="2" charset="2"/>
              <a:buChar char="ü"/>
            </a:pPr>
            <a:r>
              <a:rPr lang="es-ES" dirty="0" smtClean="0">
                <a:solidFill>
                  <a:schemeClr val="accent3">
                    <a:lumMod val="75000"/>
                  </a:schemeClr>
                </a:solidFill>
              </a:rPr>
              <a:t>La asamblea</a:t>
            </a:r>
          </a:p>
          <a:p>
            <a:pPr lvl="0" algn="l">
              <a:buFont typeface="Wingdings" pitchFamily="2" charset="2"/>
              <a:buChar char="ü"/>
            </a:pPr>
            <a:r>
              <a:rPr lang="es-ES" dirty="0" smtClean="0">
                <a:solidFill>
                  <a:schemeClr val="accent3">
                    <a:lumMod val="75000"/>
                  </a:schemeClr>
                </a:solidFill>
              </a:rPr>
              <a:t>Actividades (música, plástica, expresión, psicomotricidad, dramatización)</a:t>
            </a:r>
          </a:p>
          <a:p>
            <a:pPr lvl="0" algn="l">
              <a:buFont typeface="Wingdings" pitchFamily="2" charset="2"/>
              <a:buChar char="ü"/>
            </a:pPr>
            <a:r>
              <a:rPr lang="es-ES" dirty="0" smtClean="0">
                <a:solidFill>
                  <a:schemeClr val="accent3">
                    <a:lumMod val="75000"/>
                  </a:schemeClr>
                </a:solidFill>
              </a:rPr>
              <a:t>Talleres de aprendizaje ( basado en la investigación, análisis y experimentación)</a:t>
            </a:r>
          </a:p>
          <a:p>
            <a:pPr lvl="0" algn="l">
              <a:buFont typeface="Wingdings" pitchFamily="2" charset="2"/>
              <a:buChar char="ü"/>
            </a:pPr>
            <a:r>
              <a:rPr lang="es-ES" dirty="0" smtClean="0">
                <a:solidFill>
                  <a:schemeClr val="accent3">
                    <a:lumMod val="75000"/>
                  </a:schemeClr>
                </a:solidFill>
              </a:rPr>
              <a:t>El jardín (realizando juegos libres o dirigidos)</a:t>
            </a:r>
          </a:p>
          <a:p>
            <a:pPr lvl="0" algn="l">
              <a:buFont typeface="Wingdings" pitchFamily="2" charset="2"/>
              <a:buChar char="ü"/>
            </a:pPr>
            <a:r>
              <a:rPr lang="es-ES" dirty="0" smtClean="0">
                <a:solidFill>
                  <a:schemeClr val="accent3">
                    <a:lumMod val="75000"/>
                  </a:schemeClr>
                </a:solidFill>
              </a:rPr>
              <a:t>Alimentación – Aseo - Descanso</a:t>
            </a:r>
          </a:p>
          <a:p>
            <a:endParaRPr lang="es-ES" dirty="0"/>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Right)">
                                      <p:cBhvr>
                                        <p:cTn id="16" dur="500"/>
                                        <p:tgtEl>
                                          <p:spTgt spid="3">
                                            <p:txEl>
                                              <p:pRg st="3" end="3"/>
                                            </p:txEl>
                                          </p:spTgt>
                                        </p:tgtEl>
                                      </p:cBhvr>
                                    </p:animEffect>
                                  </p:childTnLst>
                                </p:cTn>
                              </p:par>
                            </p:childTnLst>
                          </p:cTn>
                        </p:par>
                        <p:par>
                          <p:cTn id="17" fill="hold">
                            <p:stCondLst>
                              <p:cond delay="1500"/>
                            </p:stCondLst>
                            <p:childTnLst>
                              <p:par>
                                <p:cTn id="18" presetID="18" presetClass="entr" presetSubtype="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trips(downRight)">
                                      <p:cBhvr>
                                        <p:cTn id="20" dur="500"/>
                                        <p:tgtEl>
                                          <p:spTgt spid="3">
                                            <p:txEl>
                                              <p:pRg st="4" end="4"/>
                                            </p:txEl>
                                          </p:spTgt>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trips(downRight)">
                                      <p:cBhvr>
                                        <p:cTn id="24" dur="500"/>
                                        <p:tgtEl>
                                          <p:spTgt spid="3">
                                            <p:txEl>
                                              <p:pRg st="5" end="5"/>
                                            </p:txEl>
                                          </p:spTgt>
                                        </p:tgtEl>
                                      </p:cBhvr>
                                    </p:animEffect>
                                  </p:childTnLst>
                                </p:cTn>
                              </p:par>
                            </p:childTnLst>
                          </p:cTn>
                        </p:par>
                        <p:par>
                          <p:cTn id="25" fill="hold">
                            <p:stCondLst>
                              <p:cond delay="2500"/>
                            </p:stCondLst>
                            <p:childTnLst>
                              <p:par>
                                <p:cTn id="26" presetID="18" presetClass="entr" presetSubtype="6"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trips(downRight)">
                                      <p:cBhvr>
                                        <p:cTn id="28" dur="500"/>
                                        <p:tgtEl>
                                          <p:spTgt spid="3">
                                            <p:txEl>
                                              <p:pRg st="6" end="6"/>
                                            </p:txEl>
                                          </p:spTgt>
                                        </p:tgtEl>
                                      </p:cBhvr>
                                    </p:animEffect>
                                  </p:childTnLst>
                                </p:cTn>
                              </p:par>
                            </p:childTnLst>
                          </p:cTn>
                        </p:par>
                        <p:par>
                          <p:cTn id="29" fill="hold">
                            <p:stCondLst>
                              <p:cond delay="3000"/>
                            </p:stCondLst>
                            <p:childTnLst>
                              <p:par>
                                <p:cTn id="30" presetID="18" presetClass="entr" presetSubtype="6"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Right)">
                                      <p:cBhvr>
                                        <p:cTn id="32" dur="500"/>
                                        <p:tgtEl>
                                          <p:spTgt spid="3">
                                            <p:txEl>
                                              <p:pRg st="7" end="7"/>
                                            </p:txEl>
                                          </p:spTgt>
                                        </p:tgtEl>
                                      </p:cBhvr>
                                    </p:animEffect>
                                  </p:childTnLst>
                                </p:cTn>
                              </p:par>
                            </p:childTnLst>
                          </p:cTn>
                        </p:par>
                        <p:par>
                          <p:cTn id="33" fill="hold">
                            <p:stCondLst>
                              <p:cond delay="3500"/>
                            </p:stCondLst>
                            <p:childTnLst>
                              <p:par>
                                <p:cTn id="34" presetID="18" presetClass="entr" presetSubtype="6"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trips(downRigh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63688" y="1484784"/>
            <a:ext cx="6400800" cy="4824536"/>
          </a:xfrm>
        </p:spPr>
        <p:txBody>
          <a:bodyPr>
            <a:normAutofit/>
          </a:bodyPr>
          <a:lstStyle/>
          <a:p>
            <a:r>
              <a:rPr lang="es-ES" dirty="0" smtClean="0">
                <a:solidFill>
                  <a:schemeClr val="accent3">
                    <a:lumMod val="75000"/>
                  </a:schemeClr>
                </a:solidFill>
              </a:rPr>
              <a:t>En las escuelas </a:t>
            </a:r>
            <a:r>
              <a:rPr lang="es-ES" i="1" dirty="0" smtClean="0">
                <a:solidFill>
                  <a:schemeClr val="accent3">
                    <a:lumMod val="75000"/>
                  </a:schemeClr>
                </a:solidFill>
              </a:rPr>
              <a:t>reggianas</a:t>
            </a:r>
            <a:r>
              <a:rPr lang="es-ES" dirty="0" smtClean="0">
                <a:solidFill>
                  <a:schemeClr val="accent3">
                    <a:lumMod val="75000"/>
                  </a:schemeClr>
                </a:solidFill>
              </a:rPr>
              <a:t> hay una serie de aspectos que, de una manera u otra, siempre se tratan: </a:t>
            </a:r>
          </a:p>
          <a:p>
            <a:endParaRPr lang="es-ES" b="1" dirty="0" smtClean="0"/>
          </a:p>
          <a:p>
            <a:r>
              <a:rPr lang="es-ES" b="1" dirty="0" smtClean="0">
                <a:solidFill>
                  <a:schemeClr val="accent3">
                    <a:lumMod val="75000"/>
                  </a:schemeClr>
                </a:solidFill>
              </a:rPr>
              <a:t>el trabajo artístico,</a:t>
            </a:r>
          </a:p>
          <a:p>
            <a:r>
              <a:rPr lang="es-ES" b="1" dirty="0" smtClean="0">
                <a:solidFill>
                  <a:schemeClr val="accent3">
                    <a:lumMod val="75000"/>
                  </a:schemeClr>
                </a:solidFill>
              </a:rPr>
              <a:t> el trabajo con la luz y </a:t>
            </a:r>
          </a:p>
          <a:p>
            <a:r>
              <a:rPr lang="es-ES" b="1" dirty="0" smtClean="0">
                <a:solidFill>
                  <a:schemeClr val="accent3">
                    <a:lumMod val="75000"/>
                  </a:schemeClr>
                </a:solidFill>
              </a:rPr>
              <a:t>el trabajo con el sonido. </a:t>
            </a:r>
          </a:p>
          <a:p>
            <a:endParaRPr lang="es-ES" dirty="0"/>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2051"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2052"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2053"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6"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a:solidFill>
                  <a:schemeClr val="bg1"/>
                </a:solidFill>
                <a:latin typeface="Viner Hand ITC" pitchFamily="66" charset="0"/>
              </a:rPr>
              <a:t>PRINCIPIOS METODOLÓGICOS</a:t>
            </a:r>
          </a:p>
        </p:txBody>
      </p:sp>
      <p:sp>
        <p:nvSpPr>
          <p:cNvPr id="13" name="12 CuadroTexto"/>
          <p:cNvSpPr txBox="1"/>
          <p:nvPr/>
        </p:nvSpPr>
        <p:spPr>
          <a:xfrm>
            <a:off x="1547813" y="1700213"/>
            <a:ext cx="7272337" cy="4524375"/>
          </a:xfrm>
          <a:prstGeom prst="rect">
            <a:avLst/>
          </a:prstGeom>
          <a:noFill/>
        </p:spPr>
        <p:txBody>
          <a:bodyPr>
            <a:spAutoFit/>
          </a:bodyPr>
          <a:lstStyle/>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Importancia de las relaciones humanas</a:t>
            </a:r>
            <a:r>
              <a:rPr lang="es-ES" dirty="0">
                <a:solidFill>
                  <a:schemeClr val="accent3">
                    <a:lumMod val="75000"/>
                  </a:schemeClr>
                </a:solidFill>
                <a:latin typeface="+mn-lt"/>
                <a:cs typeface="+mn-cs"/>
              </a:rPr>
              <a:t>. Esta metodología trata de vencer la relación tradicional vertical entre el niño/a y el adulto, para realmente detenerse a escuchar lo que dice el otro, tanto mediante palabras como por sus acciones, gestos, dibujos, etc. De esta manera, además, el adulto “baja de su torre” no como “el rey que quiere escuchar al pueblo” sino como quien quiere aprender de otros. </a:t>
            </a:r>
          </a:p>
          <a:p>
            <a:pPr algn="ctr" fontAlgn="auto">
              <a:spcBef>
                <a:spcPts val="0"/>
              </a:spcBef>
              <a:spcAft>
                <a:spcPts val="0"/>
              </a:spcAft>
              <a:defRPr/>
            </a:pPr>
            <a:r>
              <a:rPr lang="es-ES" dirty="0">
                <a:solidFill>
                  <a:schemeClr val="accent3">
                    <a:lumMod val="75000"/>
                  </a:schemeClr>
                </a:solidFill>
                <a:latin typeface="+mn-lt"/>
                <a:cs typeface="+mn-cs"/>
              </a:rPr>
              <a:t> </a:t>
            </a:r>
          </a:p>
          <a:p>
            <a:pPr algn="ctr" fontAlgn="auto">
              <a:spcBef>
                <a:spcPts val="0"/>
              </a:spcBef>
              <a:spcAft>
                <a:spcPts val="0"/>
              </a:spcAft>
              <a:defRPr/>
            </a:pPr>
            <a:r>
              <a:rPr lang="es-ES" dirty="0">
                <a:solidFill>
                  <a:schemeClr val="accent3">
                    <a:lumMod val="75000"/>
                  </a:schemeClr>
                </a:solidFill>
                <a:latin typeface="+mn-lt"/>
                <a:cs typeface="+mn-cs"/>
              </a:rPr>
              <a:t> </a:t>
            </a:r>
          </a:p>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participación de las familias y la sociedad</a:t>
            </a:r>
            <a:r>
              <a:rPr lang="es-ES" dirty="0">
                <a:solidFill>
                  <a:schemeClr val="accent3">
                    <a:lumMod val="75000"/>
                  </a:schemeClr>
                </a:solidFill>
                <a:latin typeface="+mn-lt"/>
                <a:cs typeface="+mn-cs"/>
              </a:rPr>
              <a:t>. La labor educativa no es simplemente labor de los maestros ni acaba con los horarios de clase. Las familias y demás miembros de la sociedad deben participar en la educación de los niños y niñas. De ahí, que esta escuela sea </a:t>
            </a:r>
            <a:r>
              <a:rPr lang="es-ES" b="1" dirty="0">
                <a:solidFill>
                  <a:schemeClr val="accent3">
                    <a:lumMod val="75000"/>
                  </a:schemeClr>
                </a:solidFill>
                <a:latin typeface="+mn-lt"/>
                <a:cs typeface="+mn-cs"/>
              </a:rPr>
              <a:t>una escuela colaborativa y comunitaria</a:t>
            </a:r>
            <a:r>
              <a:rPr lang="es-ES" dirty="0">
                <a:solidFill>
                  <a:schemeClr val="accent3">
                    <a:lumMod val="75000"/>
                  </a:schemeClr>
                </a:solidFill>
                <a:latin typeface="+mn-lt"/>
                <a:cs typeface="+mn-cs"/>
              </a:rPr>
              <a:t>. Todos (padres, madres, alumnos/as, maestros/as, etc.) son parte de la escuela, todos la conforman, por lo tanto, todos colaboran en el desarrollo de la vida escolar. </a:t>
            </a:r>
          </a:p>
          <a:p>
            <a:pPr fontAlgn="auto">
              <a:spcBef>
                <a:spcPts val="0"/>
              </a:spcBef>
              <a:spcAft>
                <a:spcPts val="0"/>
              </a:spcAft>
              <a:defRPr/>
            </a:pPr>
            <a:endParaRPr lang="es-ES" dirty="0">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Scale>
                                      <p:cBhvr>
                                        <p:cTn id="7"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0" end="0"/>
                                            </p:txEl>
                                          </p:spTgt>
                                        </p:tgtEl>
                                        <p:attrNameLst>
                                          <p:attrName>ppt_x</p:attrName>
                                          <p:attrName>ppt_y</p:attrName>
                                        </p:attrNameLst>
                                      </p:cBhvr>
                                    </p:animMotion>
                                    <p:animEffect transition="in" filter="fade">
                                      <p:cBhvr>
                                        <p:cTn id="9" dur="1000"/>
                                        <p:tgtEl>
                                          <p:spTgt spid="13">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Scale>
                                      <p:cBhvr>
                                        <p:cTn id="13" dur="1000" decel="50000" fill="hold">
                                          <p:stCondLst>
                                            <p:cond delay="0"/>
                                          </p:stCondLst>
                                        </p:cTn>
                                        <p:tgtEl>
                                          <p:spTgt spid="1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xEl>
                                              <p:pRg st="1" end="1"/>
                                            </p:txEl>
                                          </p:spTgt>
                                        </p:tgtEl>
                                        <p:attrNameLst>
                                          <p:attrName>ppt_x</p:attrName>
                                          <p:attrName>ppt_y</p:attrName>
                                        </p:attrNameLst>
                                      </p:cBhvr>
                                    </p:animMotion>
                                    <p:animEffect transition="in" filter="fade">
                                      <p:cBhvr>
                                        <p:cTn id="15" dur="1000"/>
                                        <p:tgtEl>
                                          <p:spTgt spid="13">
                                            <p:txEl>
                                              <p:pRg st="1" end="1"/>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Scale>
                                      <p:cBhvr>
                                        <p:cTn id="19" dur="1000" decel="50000" fill="hold">
                                          <p:stCondLst>
                                            <p:cond delay="0"/>
                                          </p:stCondLst>
                                        </p:cTn>
                                        <p:tgtEl>
                                          <p:spTgt spid="1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xEl>
                                              <p:pRg st="2" end="2"/>
                                            </p:txEl>
                                          </p:spTgt>
                                        </p:tgtEl>
                                        <p:attrNameLst>
                                          <p:attrName>ppt_x</p:attrName>
                                          <p:attrName>ppt_y</p:attrName>
                                        </p:attrNameLst>
                                      </p:cBhvr>
                                    </p:animMotion>
                                    <p:animEffect transition="in" filter="fade">
                                      <p:cBhvr>
                                        <p:cTn id="21" dur="1000"/>
                                        <p:tgtEl>
                                          <p:spTgt spid="13">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Scale>
                                      <p:cBhvr>
                                        <p:cTn id="24" dur="1000" decel="50000" fill="hold">
                                          <p:stCondLst>
                                            <p:cond delay="0"/>
                                          </p:stCondLst>
                                        </p:cTn>
                                        <p:tgtEl>
                                          <p:spTgt spid="1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3">
                                            <p:txEl>
                                              <p:pRg st="3" end="3"/>
                                            </p:txEl>
                                          </p:spTgt>
                                        </p:tgtEl>
                                        <p:attrNameLst>
                                          <p:attrName>ppt_x</p:attrName>
                                          <p:attrName>ppt_y</p:attrName>
                                        </p:attrNameLst>
                                      </p:cBhvr>
                                    </p:animMotion>
                                    <p:animEffect transition="in" filter="fade">
                                      <p:cBhvr>
                                        <p:cTn id="26"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avolo luminoso.JPG"/>
          <p:cNvPicPr>
            <a:picLocks noChangeAspect="1" noChangeArrowheads="1"/>
          </p:cNvPicPr>
          <p:nvPr/>
        </p:nvPicPr>
        <p:blipFill>
          <a:blip r:embed="rId2" cstate="print"/>
          <a:srcRect/>
          <a:stretch>
            <a:fillRect/>
          </a:stretch>
        </p:blipFill>
        <p:spPr bwMode="auto">
          <a:xfrm>
            <a:off x="4860032" y="4293096"/>
            <a:ext cx="3173345" cy="2380008"/>
          </a:xfrm>
          <a:prstGeom prst="rect">
            <a:avLst/>
          </a:prstGeom>
          <a:noFill/>
        </p:spPr>
      </p:pic>
      <p:sp>
        <p:nvSpPr>
          <p:cNvPr id="3" name="2 Subtítulo"/>
          <p:cNvSpPr>
            <a:spLocks noGrp="1"/>
          </p:cNvSpPr>
          <p:nvPr>
            <p:ph type="subTitle" idx="1"/>
          </p:nvPr>
        </p:nvSpPr>
        <p:spPr>
          <a:xfrm>
            <a:off x="1763688" y="1484784"/>
            <a:ext cx="6400800" cy="4248472"/>
          </a:xfrm>
        </p:spPr>
        <p:txBody>
          <a:bodyPr>
            <a:normAutofit fontScale="40000" lnSpcReduction="20000"/>
          </a:bodyPr>
          <a:lstStyle/>
          <a:p>
            <a:r>
              <a:rPr lang="es-ES" sz="5000" b="1" u="sng" dirty="0" smtClean="0">
                <a:solidFill>
                  <a:schemeClr val="tx1">
                    <a:lumMod val="95000"/>
                    <a:lumOff val="5000"/>
                  </a:schemeClr>
                </a:solidFill>
              </a:rPr>
              <a:t>La presencia constante de la </a:t>
            </a:r>
            <a:r>
              <a:rPr lang="es-ES" sz="5000" b="1" i="1" u="sng" dirty="0" smtClean="0">
                <a:solidFill>
                  <a:schemeClr val="tx1">
                    <a:lumMod val="95000"/>
                    <a:lumOff val="5000"/>
                  </a:schemeClr>
                </a:solidFill>
              </a:rPr>
              <a:t>tavola</a:t>
            </a:r>
            <a:r>
              <a:rPr lang="es-ES" sz="5000" b="1" i="1" u="sng" dirty="0" smtClean="0">
                <a:solidFill>
                  <a:schemeClr val="tx1">
                    <a:lumMod val="95000"/>
                    <a:lumOff val="5000"/>
                  </a:schemeClr>
                </a:solidFill>
              </a:rPr>
              <a:t> luminosa</a:t>
            </a:r>
          </a:p>
          <a:p>
            <a:endParaRPr lang="es-ES" sz="5000" b="1" i="1" u="sng" dirty="0" smtClean="0">
              <a:solidFill>
                <a:schemeClr val="tx1">
                  <a:lumMod val="95000"/>
                  <a:lumOff val="5000"/>
                </a:schemeClr>
              </a:solidFill>
            </a:endParaRPr>
          </a:p>
          <a:p>
            <a:pPr lvl="0" algn="l"/>
            <a:r>
              <a:rPr lang="es-ES" sz="5000" dirty="0" smtClean="0">
                <a:solidFill>
                  <a:schemeClr val="accent3">
                    <a:lumMod val="75000"/>
                  </a:schemeClr>
                </a:solidFill>
              </a:rPr>
              <a:t>Es una mesa, con una placa de cristal o plástico traslúcido, que deja pasar la luz de dos lámparas que hay en su interior.</a:t>
            </a:r>
          </a:p>
          <a:p>
            <a:pPr lvl="0" algn="l"/>
            <a:endParaRPr lang="es-ES" sz="5000" dirty="0" smtClean="0">
              <a:solidFill>
                <a:schemeClr val="accent3">
                  <a:lumMod val="75000"/>
                </a:schemeClr>
              </a:solidFill>
            </a:endParaRPr>
          </a:p>
          <a:p>
            <a:pPr lvl="0" algn="l"/>
            <a:r>
              <a:rPr lang="es-ES" sz="5000" dirty="0" smtClean="0">
                <a:solidFill>
                  <a:schemeClr val="accent3">
                    <a:lumMod val="75000"/>
                  </a:schemeClr>
                </a:solidFill>
              </a:rPr>
              <a:t>Cambian los colores, cómo se aprecian sus mezclas sobre ese soporte lumínico, la cubren de arena y juegan a trazar líneas, formas, dibujos…, incluso con arcilla o plastilina. También utilizan flores, pétalos y hojas, con conchas o cristales, realizan composiciones que se realzan por el efecto de la luz, superponen 			</a:t>
            </a:r>
          </a:p>
          <a:p>
            <a:pPr lvl="0" algn="l"/>
            <a:r>
              <a:rPr lang="es-ES" sz="5000" dirty="0" smtClean="0">
                <a:solidFill>
                  <a:schemeClr val="accent3">
                    <a:lumMod val="75000"/>
                  </a:schemeClr>
                </a:solidFill>
              </a:rPr>
              <a:t>varias capas de papel de </a:t>
            </a:r>
          </a:p>
          <a:p>
            <a:pPr lvl="0" algn="l"/>
            <a:r>
              <a:rPr lang="es-ES" sz="5000" dirty="0" smtClean="0">
                <a:solidFill>
                  <a:schemeClr val="accent3">
                    <a:lumMod val="75000"/>
                  </a:schemeClr>
                </a:solidFill>
              </a:rPr>
              <a:t>seda o acetatos de colores</a:t>
            </a:r>
          </a:p>
          <a:p>
            <a:endParaRPr lang="es-ES" dirty="0"/>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90">
                                          <p:stCondLst>
                                            <p:cond delay="0"/>
                                          </p:stCondLst>
                                        </p:cTn>
                                        <p:tgtEl>
                                          <p:spTgt spid="3">
                                            <p:txEl>
                                              <p:pRg st="2" end="2"/>
                                            </p:txEl>
                                          </p:spTgt>
                                        </p:tgtEl>
                                      </p:cBhvr>
                                    </p:animEffect>
                                    <p:anim calcmode="lin" valueType="num">
                                      <p:cBhvr>
                                        <p:cTn id="18"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3">
                                            <p:txEl>
                                              <p:pRg st="2" end="2"/>
                                            </p:txEl>
                                          </p:spTgt>
                                        </p:tgtEl>
                                      </p:cBhvr>
                                      <p:to x="100000" y="60000"/>
                                    </p:animScale>
                                    <p:animScale>
                                      <p:cBhvr>
                                        <p:cTn id="24" dur="83" decel="50000">
                                          <p:stCondLst>
                                            <p:cond delay="338"/>
                                          </p:stCondLst>
                                        </p:cTn>
                                        <p:tgtEl>
                                          <p:spTgt spid="3">
                                            <p:txEl>
                                              <p:pRg st="2" end="2"/>
                                            </p:txEl>
                                          </p:spTgt>
                                        </p:tgtEl>
                                      </p:cBhvr>
                                      <p:to x="100000" y="100000"/>
                                    </p:animScale>
                                    <p:animScale>
                                      <p:cBhvr>
                                        <p:cTn id="25" dur="13">
                                          <p:stCondLst>
                                            <p:cond delay="656"/>
                                          </p:stCondLst>
                                        </p:cTn>
                                        <p:tgtEl>
                                          <p:spTgt spid="3">
                                            <p:txEl>
                                              <p:pRg st="2" end="2"/>
                                            </p:txEl>
                                          </p:spTgt>
                                        </p:tgtEl>
                                      </p:cBhvr>
                                      <p:to x="100000" y="80000"/>
                                    </p:animScale>
                                    <p:animScale>
                                      <p:cBhvr>
                                        <p:cTn id="26" dur="83" decel="50000">
                                          <p:stCondLst>
                                            <p:cond delay="669"/>
                                          </p:stCondLst>
                                        </p:cTn>
                                        <p:tgtEl>
                                          <p:spTgt spid="3">
                                            <p:txEl>
                                              <p:pRg st="2" end="2"/>
                                            </p:txEl>
                                          </p:spTgt>
                                        </p:tgtEl>
                                      </p:cBhvr>
                                      <p:to x="100000" y="100000"/>
                                    </p:animScale>
                                    <p:animScale>
                                      <p:cBhvr>
                                        <p:cTn id="27" dur="13">
                                          <p:stCondLst>
                                            <p:cond delay="821"/>
                                          </p:stCondLst>
                                        </p:cTn>
                                        <p:tgtEl>
                                          <p:spTgt spid="3">
                                            <p:txEl>
                                              <p:pRg st="2" end="2"/>
                                            </p:txEl>
                                          </p:spTgt>
                                        </p:tgtEl>
                                      </p:cBhvr>
                                      <p:to x="100000" y="90000"/>
                                    </p:animScale>
                                    <p:animScale>
                                      <p:cBhvr>
                                        <p:cTn id="28" dur="83" decel="50000">
                                          <p:stCondLst>
                                            <p:cond delay="834"/>
                                          </p:stCondLst>
                                        </p:cTn>
                                        <p:tgtEl>
                                          <p:spTgt spid="3">
                                            <p:txEl>
                                              <p:pRg st="2" end="2"/>
                                            </p:txEl>
                                          </p:spTgt>
                                        </p:tgtEl>
                                      </p:cBhvr>
                                      <p:to x="100000" y="100000"/>
                                    </p:animScale>
                                    <p:animScale>
                                      <p:cBhvr>
                                        <p:cTn id="29" dur="13">
                                          <p:stCondLst>
                                            <p:cond delay="904"/>
                                          </p:stCondLst>
                                        </p:cTn>
                                        <p:tgtEl>
                                          <p:spTgt spid="3">
                                            <p:txEl>
                                              <p:pRg st="2" end="2"/>
                                            </p:txEl>
                                          </p:spTgt>
                                        </p:tgtEl>
                                      </p:cBhvr>
                                      <p:to x="100000" y="95000"/>
                                    </p:animScale>
                                    <p:animScale>
                                      <p:cBhvr>
                                        <p:cTn id="30" dur="83" decel="50000">
                                          <p:stCondLst>
                                            <p:cond delay="917"/>
                                          </p:stCondLst>
                                        </p:cTn>
                                        <p:tgtEl>
                                          <p:spTgt spid="3">
                                            <p:txEl>
                                              <p:pRg st="2" end="2"/>
                                            </p:txEl>
                                          </p:spTgt>
                                        </p:tgtEl>
                                      </p:cBhvr>
                                      <p:to x="100000" y="100000"/>
                                    </p:animScale>
                                  </p:childTnLst>
                                </p:cTn>
                              </p:par>
                            </p:childTnLst>
                          </p:cTn>
                        </p:par>
                        <p:par>
                          <p:cTn id="31" fill="hold">
                            <p:stCondLst>
                              <p:cond delay="3000"/>
                            </p:stCondLst>
                            <p:childTnLst>
                              <p:par>
                                <p:cTn id="32" presetID="26"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290">
                                          <p:stCondLst>
                                            <p:cond delay="0"/>
                                          </p:stCondLst>
                                        </p:cTn>
                                        <p:tgtEl>
                                          <p:spTgt spid="3">
                                            <p:txEl>
                                              <p:pRg st="4" end="4"/>
                                            </p:txEl>
                                          </p:spTgt>
                                        </p:tgtEl>
                                      </p:cBhvr>
                                    </p:animEffect>
                                    <p:anim calcmode="lin" valueType="num">
                                      <p:cBhvr>
                                        <p:cTn id="35"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40" dur="13">
                                          <p:stCondLst>
                                            <p:cond delay="325"/>
                                          </p:stCondLst>
                                        </p:cTn>
                                        <p:tgtEl>
                                          <p:spTgt spid="3">
                                            <p:txEl>
                                              <p:pRg st="4" end="4"/>
                                            </p:txEl>
                                          </p:spTgt>
                                        </p:tgtEl>
                                      </p:cBhvr>
                                      <p:to x="100000" y="60000"/>
                                    </p:animScale>
                                    <p:animScale>
                                      <p:cBhvr>
                                        <p:cTn id="41" dur="83" decel="50000">
                                          <p:stCondLst>
                                            <p:cond delay="338"/>
                                          </p:stCondLst>
                                        </p:cTn>
                                        <p:tgtEl>
                                          <p:spTgt spid="3">
                                            <p:txEl>
                                              <p:pRg st="4" end="4"/>
                                            </p:txEl>
                                          </p:spTgt>
                                        </p:tgtEl>
                                      </p:cBhvr>
                                      <p:to x="100000" y="100000"/>
                                    </p:animScale>
                                    <p:animScale>
                                      <p:cBhvr>
                                        <p:cTn id="42" dur="13">
                                          <p:stCondLst>
                                            <p:cond delay="656"/>
                                          </p:stCondLst>
                                        </p:cTn>
                                        <p:tgtEl>
                                          <p:spTgt spid="3">
                                            <p:txEl>
                                              <p:pRg st="4" end="4"/>
                                            </p:txEl>
                                          </p:spTgt>
                                        </p:tgtEl>
                                      </p:cBhvr>
                                      <p:to x="100000" y="80000"/>
                                    </p:animScale>
                                    <p:animScale>
                                      <p:cBhvr>
                                        <p:cTn id="43" dur="83" decel="50000">
                                          <p:stCondLst>
                                            <p:cond delay="669"/>
                                          </p:stCondLst>
                                        </p:cTn>
                                        <p:tgtEl>
                                          <p:spTgt spid="3">
                                            <p:txEl>
                                              <p:pRg st="4" end="4"/>
                                            </p:txEl>
                                          </p:spTgt>
                                        </p:tgtEl>
                                      </p:cBhvr>
                                      <p:to x="100000" y="100000"/>
                                    </p:animScale>
                                    <p:animScale>
                                      <p:cBhvr>
                                        <p:cTn id="44" dur="13">
                                          <p:stCondLst>
                                            <p:cond delay="821"/>
                                          </p:stCondLst>
                                        </p:cTn>
                                        <p:tgtEl>
                                          <p:spTgt spid="3">
                                            <p:txEl>
                                              <p:pRg st="4" end="4"/>
                                            </p:txEl>
                                          </p:spTgt>
                                        </p:tgtEl>
                                      </p:cBhvr>
                                      <p:to x="100000" y="90000"/>
                                    </p:animScale>
                                    <p:animScale>
                                      <p:cBhvr>
                                        <p:cTn id="45" dur="83" decel="50000">
                                          <p:stCondLst>
                                            <p:cond delay="834"/>
                                          </p:stCondLst>
                                        </p:cTn>
                                        <p:tgtEl>
                                          <p:spTgt spid="3">
                                            <p:txEl>
                                              <p:pRg st="4" end="4"/>
                                            </p:txEl>
                                          </p:spTgt>
                                        </p:tgtEl>
                                      </p:cBhvr>
                                      <p:to x="100000" y="100000"/>
                                    </p:animScale>
                                    <p:animScale>
                                      <p:cBhvr>
                                        <p:cTn id="46" dur="13">
                                          <p:stCondLst>
                                            <p:cond delay="904"/>
                                          </p:stCondLst>
                                        </p:cTn>
                                        <p:tgtEl>
                                          <p:spTgt spid="3">
                                            <p:txEl>
                                              <p:pRg st="4" end="4"/>
                                            </p:txEl>
                                          </p:spTgt>
                                        </p:tgtEl>
                                      </p:cBhvr>
                                      <p:to x="100000" y="95000"/>
                                    </p:animScale>
                                    <p:animScale>
                                      <p:cBhvr>
                                        <p:cTn id="47" dur="83" decel="50000">
                                          <p:stCondLst>
                                            <p:cond delay="917"/>
                                          </p:stCondLst>
                                        </p:cTn>
                                        <p:tgtEl>
                                          <p:spTgt spid="3">
                                            <p:txEl>
                                              <p:pRg st="4" end="4"/>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80">
                                          <p:stCondLst>
                                            <p:cond delay="0"/>
                                          </p:stCondLst>
                                        </p:cTn>
                                        <p:tgtEl>
                                          <p:spTgt spid="3">
                                            <p:txEl>
                                              <p:pRg st="5" end="5"/>
                                            </p:txEl>
                                          </p:spTgt>
                                        </p:tgtEl>
                                      </p:cBhvr>
                                    </p:animEffect>
                                    <p:anim calcmode="lin" valueType="num">
                                      <p:cBhvr>
                                        <p:cTn id="5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5" end="5"/>
                                            </p:txEl>
                                          </p:spTgt>
                                        </p:tgtEl>
                                      </p:cBhvr>
                                      <p:to x="100000" y="60000"/>
                                    </p:animScale>
                                    <p:animScale>
                                      <p:cBhvr>
                                        <p:cTn id="57" dur="166" decel="50000">
                                          <p:stCondLst>
                                            <p:cond delay="676"/>
                                          </p:stCondLst>
                                        </p:cTn>
                                        <p:tgtEl>
                                          <p:spTgt spid="3">
                                            <p:txEl>
                                              <p:pRg st="5" end="5"/>
                                            </p:txEl>
                                          </p:spTgt>
                                        </p:tgtEl>
                                      </p:cBhvr>
                                      <p:to x="100000" y="100000"/>
                                    </p:animScale>
                                    <p:animScale>
                                      <p:cBhvr>
                                        <p:cTn id="58" dur="26">
                                          <p:stCondLst>
                                            <p:cond delay="1312"/>
                                          </p:stCondLst>
                                        </p:cTn>
                                        <p:tgtEl>
                                          <p:spTgt spid="3">
                                            <p:txEl>
                                              <p:pRg st="5" end="5"/>
                                            </p:txEl>
                                          </p:spTgt>
                                        </p:tgtEl>
                                      </p:cBhvr>
                                      <p:to x="100000" y="80000"/>
                                    </p:animScale>
                                    <p:animScale>
                                      <p:cBhvr>
                                        <p:cTn id="59" dur="166" decel="50000">
                                          <p:stCondLst>
                                            <p:cond delay="1338"/>
                                          </p:stCondLst>
                                        </p:cTn>
                                        <p:tgtEl>
                                          <p:spTgt spid="3">
                                            <p:txEl>
                                              <p:pRg st="5" end="5"/>
                                            </p:txEl>
                                          </p:spTgt>
                                        </p:tgtEl>
                                      </p:cBhvr>
                                      <p:to x="100000" y="100000"/>
                                    </p:animScale>
                                    <p:animScale>
                                      <p:cBhvr>
                                        <p:cTn id="60" dur="26">
                                          <p:stCondLst>
                                            <p:cond delay="1642"/>
                                          </p:stCondLst>
                                        </p:cTn>
                                        <p:tgtEl>
                                          <p:spTgt spid="3">
                                            <p:txEl>
                                              <p:pRg st="5" end="5"/>
                                            </p:txEl>
                                          </p:spTgt>
                                        </p:tgtEl>
                                      </p:cBhvr>
                                      <p:to x="100000" y="90000"/>
                                    </p:animScale>
                                    <p:animScale>
                                      <p:cBhvr>
                                        <p:cTn id="61" dur="166" decel="50000">
                                          <p:stCondLst>
                                            <p:cond delay="1668"/>
                                          </p:stCondLst>
                                        </p:cTn>
                                        <p:tgtEl>
                                          <p:spTgt spid="3">
                                            <p:txEl>
                                              <p:pRg st="5" end="5"/>
                                            </p:txEl>
                                          </p:spTgt>
                                        </p:tgtEl>
                                      </p:cBhvr>
                                      <p:to x="100000" y="100000"/>
                                    </p:animScale>
                                    <p:animScale>
                                      <p:cBhvr>
                                        <p:cTn id="62" dur="26">
                                          <p:stCondLst>
                                            <p:cond delay="1808"/>
                                          </p:stCondLst>
                                        </p:cTn>
                                        <p:tgtEl>
                                          <p:spTgt spid="3">
                                            <p:txEl>
                                              <p:pRg st="5" end="5"/>
                                            </p:txEl>
                                          </p:spTgt>
                                        </p:tgtEl>
                                      </p:cBhvr>
                                      <p:to x="100000" y="95000"/>
                                    </p:animScale>
                                    <p:animScale>
                                      <p:cBhvr>
                                        <p:cTn id="63" dur="166" decel="50000">
                                          <p:stCondLst>
                                            <p:cond delay="1834"/>
                                          </p:stCondLst>
                                        </p:cTn>
                                        <p:tgtEl>
                                          <p:spTgt spid="3">
                                            <p:txEl>
                                              <p:pRg st="5" end="5"/>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down)">
                                      <p:cBhvr>
                                        <p:cTn id="66" dur="580">
                                          <p:stCondLst>
                                            <p:cond delay="0"/>
                                          </p:stCondLst>
                                        </p:cTn>
                                        <p:tgtEl>
                                          <p:spTgt spid="3">
                                            <p:txEl>
                                              <p:pRg st="6" end="6"/>
                                            </p:txEl>
                                          </p:spTgt>
                                        </p:tgtEl>
                                      </p:cBhvr>
                                    </p:animEffect>
                                    <p:anim calcmode="lin" valueType="num">
                                      <p:cBhvr>
                                        <p:cTn id="6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6" end="6"/>
                                            </p:txEl>
                                          </p:spTgt>
                                        </p:tgtEl>
                                      </p:cBhvr>
                                      <p:to x="100000" y="60000"/>
                                    </p:animScale>
                                    <p:animScale>
                                      <p:cBhvr>
                                        <p:cTn id="73" dur="166" decel="50000">
                                          <p:stCondLst>
                                            <p:cond delay="676"/>
                                          </p:stCondLst>
                                        </p:cTn>
                                        <p:tgtEl>
                                          <p:spTgt spid="3">
                                            <p:txEl>
                                              <p:pRg st="6" end="6"/>
                                            </p:txEl>
                                          </p:spTgt>
                                        </p:tgtEl>
                                      </p:cBhvr>
                                      <p:to x="100000" y="100000"/>
                                    </p:animScale>
                                    <p:animScale>
                                      <p:cBhvr>
                                        <p:cTn id="74" dur="26">
                                          <p:stCondLst>
                                            <p:cond delay="1312"/>
                                          </p:stCondLst>
                                        </p:cTn>
                                        <p:tgtEl>
                                          <p:spTgt spid="3">
                                            <p:txEl>
                                              <p:pRg st="6" end="6"/>
                                            </p:txEl>
                                          </p:spTgt>
                                        </p:tgtEl>
                                      </p:cBhvr>
                                      <p:to x="100000" y="80000"/>
                                    </p:animScale>
                                    <p:animScale>
                                      <p:cBhvr>
                                        <p:cTn id="75" dur="166" decel="50000">
                                          <p:stCondLst>
                                            <p:cond delay="1338"/>
                                          </p:stCondLst>
                                        </p:cTn>
                                        <p:tgtEl>
                                          <p:spTgt spid="3">
                                            <p:txEl>
                                              <p:pRg st="6" end="6"/>
                                            </p:txEl>
                                          </p:spTgt>
                                        </p:tgtEl>
                                      </p:cBhvr>
                                      <p:to x="100000" y="100000"/>
                                    </p:animScale>
                                    <p:animScale>
                                      <p:cBhvr>
                                        <p:cTn id="76" dur="26">
                                          <p:stCondLst>
                                            <p:cond delay="1642"/>
                                          </p:stCondLst>
                                        </p:cTn>
                                        <p:tgtEl>
                                          <p:spTgt spid="3">
                                            <p:txEl>
                                              <p:pRg st="6" end="6"/>
                                            </p:txEl>
                                          </p:spTgt>
                                        </p:tgtEl>
                                      </p:cBhvr>
                                      <p:to x="100000" y="90000"/>
                                    </p:animScale>
                                    <p:animScale>
                                      <p:cBhvr>
                                        <p:cTn id="77" dur="166" decel="50000">
                                          <p:stCondLst>
                                            <p:cond delay="1668"/>
                                          </p:stCondLst>
                                        </p:cTn>
                                        <p:tgtEl>
                                          <p:spTgt spid="3">
                                            <p:txEl>
                                              <p:pRg st="6" end="6"/>
                                            </p:txEl>
                                          </p:spTgt>
                                        </p:tgtEl>
                                      </p:cBhvr>
                                      <p:to x="100000" y="100000"/>
                                    </p:animScale>
                                    <p:animScale>
                                      <p:cBhvr>
                                        <p:cTn id="78" dur="26">
                                          <p:stCondLst>
                                            <p:cond delay="1808"/>
                                          </p:stCondLst>
                                        </p:cTn>
                                        <p:tgtEl>
                                          <p:spTgt spid="3">
                                            <p:txEl>
                                              <p:pRg st="6" end="6"/>
                                            </p:txEl>
                                          </p:spTgt>
                                        </p:tgtEl>
                                      </p:cBhvr>
                                      <p:to x="100000" y="95000"/>
                                    </p:animScale>
                                    <p:animScale>
                                      <p:cBhvr>
                                        <p:cTn id="79"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olores de la sombra.jpg"/>
          <p:cNvPicPr>
            <a:picLocks noChangeAspect="1" noChangeArrowheads="1"/>
          </p:cNvPicPr>
          <p:nvPr/>
        </p:nvPicPr>
        <p:blipFill>
          <a:blip r:embed="rId2" cstate="print"/>
          <a:srcRect/>
          <a:stretch>
            <a:fillRect/>
          </a:stretch>
        </p:blipFill>
        <p:spPr bwMode="auto">
          <a:xfrm>
            <a:off x="3087688" y="4070350"/>
            <a:ext cx="3302000" cy="2479675"/>
          </a:xfrm>
          <a:prstGeom prst="rect">
            <a:avLst/>
          </a:prstGeom>
          <a:noFill/>
        </p:spPr>
      </p:pic>
      <p:sp>
        <p:nvSpPr>
          <p:cNvPr id="3" name="2 Subtítulo"/>
          <p:cNvSpPr>
            <a:spLocks noGrp="1"/>
          </p:cNvSpPr>
          <p:nvPr>
            <p:ph type="subTitle" idx="1"/>
          </p:nvPr>
        </p:nvSpPr>
        <p:spPr>
          <a:xfrm>
            <a:off x="1763688" y="1484784"/>
            <a:ext cx="6400800" cy="2448272"/>
          </a:xfrm>
        </p:spPr>
        <p:txBody>
          <a:bodyPr>
            <a:noAutofit/>
          </a:bodyPr>
          <a:lstStyle/>
          <a:p>
            <a:r>
              <a:rPr lang="es-ES" sz="2600" b="1" u="sng" dirty="0" smtClean="0">
                <a:solidFill>
                  <a:schemeClr val="tx1">
                    <a:lumMod val="95000"/>
                    <a:lumOff val="5000"/>
                  </a:schemeClr>
                </a:solidFill>
              </a:rPr>
              <a:t>Colores de la sombra</a:t>
            </a:r>
            <a:endParaRPr lang="es-ES" sz="2600" b="1" i="1" u="sng" dirty="0" smtClean="0">
              <a:solidFill>
                <a:schemeClr val="tx1">
                  <a:lumMod val="95000"/>
                  <a:lumOff val="5000"/>
                </a:schemeClr>
              </a:solidFill>
            </a:endParaRPr>
          </a:p>
          <a:p>
            <a:pPr lvl="0" algn="l"/>
            <a:r>
              <a:rPr lang="es-ES" sz="2600" dirty="0" smtClean="0">
                <a:solidFill>
                  <a:schemeClr val="accent3">
                    <a:lumMod val="75000"/>
                  </a:schemeClr>
                </a:solidFill>
              </a:rPr>
              <a:t>Juegos de luces y sombras, creando ambientes oscuros o simplemente bajando las persianas y dejando que la luz que se filtre por sus rendijas sea un elemento de juego sobre el cuerpo de los niños.</a:t>
            </a:r>
            <a:endParaRPr lang="es-ES" sz="2600"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90">
                                          <p:stCondLst>
                                            <p:cond delay="0"/>
                                          </p:stCondLst>
                                        </p:cTn>
                                        <p:tgtEl>
                                          <p:spTgt spid="3">
                                            <p:txEl>
                                              <p:pRg st="1" end="1"/>
                                            </p:txEl>
                                          </p:spTgt>
                                        </p:tgtEl>
                                      </p:cBhvr>
                                    </p:animEffect>
                                    <p:anim calcmode="lin" valueType="num">
                                      <p:cBhvr>
                                        <p:cTn id="18"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3">
                                            <p:txEl>
                                              <p:pRg st="1" end="1"/>
                                            </p:txEl>
                                          </p:spTgt>
                                        </p:tgtEl>
                                      </p:cBhvr>
                                      <p:to x="100000" y="60000"/>
                                    </p:animScale>
                                    <p:animScale>
                                      <p:cBhvr>
                                        <p:cTn id="24" dur="83" decel="50000">
                                          <p:stCondLst>
                                            <p:cond delay="338"/>
                                          </p:stCondLst>
                                        </p:cTn>
                                        <p:tgtEl>
                                          <p:spTgt spid="3">
                                            <p:txEl>
                                              <p:pRg st="1" end="1"/>
                                            </p:txEl>
                                          </p:spTgt>
                                        </p:tgtEl>
                                      </p:cBhvr>
                                      <p:to x="100000" y="100000"/>
                                    </p:animScale>
                                    <p:animScale>
                                      <p:cBhvr>
                                        <p:cTn id="25" dur="13">
                                          <p:stCondLst>
                                            <p:cond delay="656"/>
                                          </p:stCondLst>
                                        </p:cTn>
                                        <p:tgtEl>
                                          <p:spTgt spid="3">
                                            <p:txEl>
                                              <p:pRg st="1" end="1"/>
                                            </p:txEl>
                                          </p:spTgt>
                                        </p:tgtEl>
                                      </p:cBhvr>
                                      <p:to x="100000" y="80000"/>
                                    </p:animScale>
                                    <p:animScale>
                                      <p:cBhvr>
                                        <p:cTn id="26" dur="83" decel="50000">
                                          <p:stCondLst>
                                            <p:cond delay="669"/>
                                          </p:stCondLst>
                                        </p:cTn>
                                        <p:tgtEl>
                                          <p:spTgt spid="3">
                                            <p:txEl>
                                              <p:pRg st="1" end="1"/>
                                            </p:txEl>
                                          </p:spTgt>
                                        </p:tgtEl>
                                      </p:cBhvr>
                                      <p:to x="100000" y="100000"/>
                                    </p:animScale>
                                    <p:animScale>
                                      <p:cBhvr>
                                        <p:cTn id="27" dur="13">
                                          <p:stCondLst>
                                            <p:cond delay="821"/>
                                          </p:stCondLst>
                                        </p:cTn>
                                        <p:tgtEl>
                                          <p:spTgt spid="3">
                                            <p:txEl>
                                              <p:pRg st="1" end="1"/>
                                            </p:txEl>
                                          </p:spTgt>
                                        </p:tgtEl>
                                      </p:cBhvr>
                                      <p:to x="100000" y="90000"/>
                                    </p:animScale>
                                    <p:animScale>
                                      <p:cBhvr>
                                        <p:cTn id="28" dur="83" decel="50000">
                                          <p:stCondLst>
                                            <p:cond delay="834"/>
                                          </p:stCondLst>
                                        </p:cTn>
                                        <p:tgtEl>
                                          <p:spTgt spid="3">
                                            <p:txEl>
                                              <p:pRg st="1" end="1"/>
                                            </p:txEl>
                                          </p:spTgt>
                                        </p:tgtEl>
                                      </p:cBhvr>
                                      <p:to x="100000" y="100000"/>
                                    </p:animScale>
                                    <p:animScale>
                                      <p:cBhvr>
                                        <p:cTn id="29" dur="13">
                                          <p:stCondLst>
                                            <p:cond delay="904"/>
                                          </p:stCondLst>
                                        </p:cTn>
                                        <p:tgtEl>
                                          <p:spTgt spid="3">
                                            <p:txEl>
                                              <p:pRg st="1" end="1"/>
                                            </p:txEl>
                                          </p:spTgt>
                                        </p:tgtEl>
                                      </p:cBhvr>
                                      <p:to x="100000" y="95000"/>
                                    </p:animScale>
                                    <p:animScale>
                                      <p:cBhvr>
                                        <p:cTn id="30" dur="83" decel="50000">
                                          <p:stCondLst>
                                            <p:cond delay="917"/>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IMAGENES REGGIO\tubos luminosos.jpg"/>
          <p:cNvPicPr>
            <a:picLocks noChangeAspect="1" noChangeArrowheads="1"/>
          </p:cNvPicPr>
          <p:nvPr/>
        </p:nvPicPr>
        <p:blipFill>
          <a:blip r:embed="rId2" cstate="print"/>
          <a:srcRect/>
          <a:stretch>
            <a:fillRect/>
          </a:stretch>
        </p:blipFill>
        <p:spPr bwMode="auto">
          <a:xfrm>
            <a:off x="5868144" y="3116966"/>
            <a:ext cx="2664296" cy="3552394"/>
          </a:xfrm>
          <a:prstGeom prst="rect">
            <a:avLst/>
          </a:prstGeom>
          <a:noFill/>
        </p:spPr>
      </p:pic>
      <p:sp>
        <p:nvSpPr>
          <p:cNvPr id="3" name="2 Subtítulo"/>
          <p:cNvSpPr>
            <a:spLocks noGrp="1"/>
          </p:cNvSpPr>
          <p:nvPr>
            <p:ph type="subTitle" idx="1"/>
          </p:nvPr>
        </p:nvSpPr>
        <p:spPr>
          <a:xfrm>
            <a:off x="1763688" y="1484784"/>
            <a:ext cx="6400800" cy="3960440"/>
          </a:xfrm>
        </p:spPr>
        <p:txBody>
          <a:bodyPr>
            <a:normAutofit/>
          </a:bodyPr>
          <a:lstStyle/>
          <a:p>
            <a:r>
              <a:rPr lang="es-ES" b="1" u="sng" dirty="0" smtClean="0">
                <a:solidFill>
                  <a:schemeClr val="tx1">
                    <a:lumMod val="95000"/>
                    <a:lumOff val="5000"/>
                  </a:schemeClr>
                </a:solidFill>
              </a:rPr>
              <a:t>Tubos luminosos</a:t>
            </a:r>
            <a:endParaRPr lang="es-ES" b="1" i="1" u="sng" dirty="0" smtClean="0">
              <a:solidFill>
                <a:schemeClr val="tx1">
                  <a:lumMod val="95000"/>
                  <a:lumOff val="5000"/>
                </a:schemeClr>
              </a:solidFill>
            </a:endParaRPr>
          </a:p>
          <a:p>
            <a:pPr lvl="0" algn="l"/>
            <a:r>
              <a:rPr lang="es-ES" dirty="0" smtClean="0">
                <a:solidFill>
                  <a:schemeClr val="accent3">
                    <a:lumMod val="75000"/>
                  </a:schemeClr>
                </a:solidFill>
              </a:rPr>
              <a:t>Usan unas mangueras transparentes que en su interior llevan pequeñas bombillas, con ellas </a:t>
            </a:r>
          </a:p>
          <a:p>
            <a:pPr lvl="0" algn="l"/>
            <a:r>
              <a:rPr lang="es-ES" dirty="0" smtClean="0">
                <a:solidFill>
                  <a:schemeClr val="accent3">
                    <a:lumMod val="75000"/>
                  </a:schemeClr>
                </a:solidFill>
              </a:rPr>
              <a:t>juegan a trazar senderos </a:t>
            </a:r>
          </a:p>
          <a:p>
            <a:pPr lvl="0" algn="l"/>
            <a:r>
              <a:rPr lang="es-ES" dirty="0" smtClean="0">
                <a:solidFill>
                  <a:schemeClr val="accent3">
                    <a:lumMod val="75000"/>
                  </a:schemeClr>
                </a:solidFill>
              </a:rPr>
              <a:t>o enrollarlas en el </a:t>
            </a:r>
          </a:p>
          <a:p>
            <a:pPr lvl="0" algn="l"/>
            <a:r>
              <a:rPr lang="es-ES" dirty="0" smtClean="0">
                <a:solidFill>
                  <a:schemeClr val="accent3">
                    <a:lumMod val="75000"/>
                  </a:schemeClr>
                </a:solidFill>
              </a:rPr>
              <a:t>cuerpo.</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80">
                                          <p:stCondLst>
                                            <p:cond delay="0"/>
                                          </p:stCondLst>
                                        </p:cTn>
                                        <p:tgtEl>
                                          <p:spTgt spid="3">
                                            <p:txEl>
                                              <p:pRg st="3" end="3"/>
                                            </p:txEl>
                                          </p:spTgt>
                                        </p:tgtEl>
                                      </p:cBhvr>
                                    </p:animEffect>
                                    <p:anim calcmode="lin" valueType="num">
                                      <p:cBhvr>
                                        <p:cTn id="5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3" end="3"/>
                                            </p:txEl>
                                          </p:spTgt>
                                        </p:tgtEl>
                                      </p:cBhvr>
                                      <p:to x="100000" y="60000"/>
                                    </p:animScale>
                                    <p:animScale>
                                      <p:cBhvr>
                                        <p:cTn id="56" dur="166" decel="50000">
                                          <p:stCondLst>
                                            <p:cond delay="676"/>
                                          </p:stCondLst>
                                        </p:cTn>
                                        <p:tgtEl>
                                          <p:spTgt spid="3">
                                            <p:txEl>
                                              <p:pRg st="3" end="3"/>
                                            </p:txEl>
                                          </p:spTgt>
                                        </p:tgtEl>
                                      </p:cBhvr>
                                      <p:to x="100000" y="100000"/>
                                    </p:animScale>
                                    <p:animScale>
                                      <p:cBhvr>
                                        <p:cTn id="57" dur="26">
                                          <p:stCondLst>
                                            <p:cond delay="1312"/>
                                          </p:stCondLst>
                                        </p:cTn>
                                        <p:tgtEl>
                                          <p:spTgt spid="3">
                                            <p:txEl>
                                              <p:pRg st="3" end="3"/>
                                            </p:txEl>
                                          </p:spTgt>
                                        </p:tgtEl>
                                      </p:cBhvr>
                                      <p:to x="100000" y="80000"/>
                                    </p:animScale>
                                    <p:animScale>
                                      <p:cBhvr>
                                        <p:cTn id="58" dur="166" decel="50000">
                                          <p:stCondLst>
                                            <p:cond delay="1338"/>
                                          </p:stCondLst>
                                        </p:cTn>
                                        <p:tgtEl>
                                          <p:spTgt spid="3">
                                            <p:txEl>
                                              <p:pRg st="3" end="3"/>
                                            </p:txEl>
                                          </p:spTgt>
                                        </p:tgtEl>
                                      </p:cBhvr>
                                      <p:to x="100000" y="100000"/>
                                    </p:animScale>
                                    <p:animScale>
                                      <p:cBhvr>
                                        <p:cTn id="59" dur="26">
                                          <p:stCondLst>
                                            <p:cond delay="1642"/>
                                          </p:stCondLst>
                                        </p:cTn>
                                        <p:tgtEl>
                                          <p:spTgt spid="3">
                                            <p:txEl>
                                              <p:pRg st="3" end="3"/>
                                            </p:txEl>
                                          </p:spTgt>
                                        </p:tgtEl>
                                      </p:cBhvr>
                                      <p:to x="100000" y="90000"/>
                                    </p:animScale>
                                    <p:animScale>
                                      <p:cBhvr>
                                        <p:cTn id="60" dur="166" decel="50000">
                                          <p:stCondLst>
                                            <p:cond delay="1668"/>
                                          </p:stCondLst>
                                        </p:cTn>
                                        <p:tgtEl>
                                          <p:spTgt spid="3">
                                            <p:txEl>
                                              <p:pRg st="3" end="3"/>
                                            </p:txEl>
                                          </p:spTgt>
                                        </p:tgtEl>
                                      </p:cBhvr>
                                      <p:to x="100000" y="100000"/>
                                    </p:animScale>
                                    <p:animScale>
                                      <p:cBhvr>
                                        <p:cTn id="61" dur="26">
                                          <p:stCondLst>
                                            <p:cond delay="1808"/>
                                          </p:stCondLst>
                                        </p:cTn>
                                        <p:tgtEl>
                                          <p:spTgt spid="3">
                                            <p:txEl>
                                              <p:pRg st="3" end="3"/>
                                            </p:txEl>
                                          </p:spTgt>
                                        </p:tgtEl>
                                      </p:cBhvr>
                                      <p:to x="100000" y="95000"/>
                                    </p:animScale>
                                    <p:animScale>
                                      <p:cBhvr>
                                        <p:cTn id="62" dur="166" decel="50000">
                                          <p:stCondLst>
                                            <p:cond delay="1834"/>
                                          </p:stCondLst>
                                        </p:cTn>
                                        <p:tgtEl>
                                          <p:spTgt spid="3">
                                            <p:txEl>
                                              <p:pRg st="3" end="3"/>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wipe(down)">
                                      <p:cBhvr>
                                        <p:cTn id="65" dur="580">
                                          <p:stCondLst>
                                            <p:cond delay="0"/>
                                          </p:stCondLst>
                                        </p:cTn>
                                        <p:tgtEl>
                                          <p:spTgt spid="3">
                                            <p:txEl>
                                              <p:pRg st="4" end="4"/>
                                            </p:txEl>
                                          </p:spTgt>
                                        </p:tgtEl>
                                      </p:cBhvr>
                                    </p:animEffect>
                                    <p:anim calcmode="lin" valueType="num">
                                      <p:cBhvr>
                                        <p:cTn id="6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4" end="4"/>
                                            </p:txEl>
                                          </p:spTgt>
                                        </p:tgtEl>
                                      </p:cBhvr>
                                      <p:to x="100000" y="60000"/>
                                    </p:animScale>
                                    <p:animScale>
                                      <p:cBhvr>
                                        <p:cTn id="72" dur="166" decel="50000">
                                          <p:stCondLst>
                                            <p:cond delay="676"/>
                                          </p:stCondLst>
                                        </p:cTn>
                                        <p:tgtEl>
                                          <p:spTgt spid="3">
                                            <p:txEl>
                                              <p:pRg st="4" end="4"/>
                                            </p:txEl>
                                          </p:spTgt>
                                        </p:tgtEl>
                                      </p:cBhvr>
                                      <p:to x="100000" y="100000"/>
                                    </p:animScale>
                                    <p:animScale>
                                      <p:cBhvr>
                                        <p:cTn id="73" dur="26">
                                          <p:stCondLst>
                                            <p:cond delay="1312"/>
                                          </p:stCondLst>
                                        </p:cTn>
                                        <p:tgtEl>
                                          <p:spTgt spid="3">
                                            <p:txEl>
                                              <p:pRg st="4" end="4"/>
                                            </p:txEl>
                                          </p:spTgt>
                                        </p:tgtEl>
                                      </p:cBhvr>
                                      <p:to x="100000" y="80000"/>
                                    </p:animScale>
                                    <p:animScale>
                                      <p:cBhvr>
                                        <p:cTn id="74" dur="166" decel="50000">
                                          <p:stCondLst>
                                            <p:cond delay="1338"/>
                                          </p:stCondLst>
                                        </p:cTn>
                                        <p:tgtEl>
                                          <p:spTgt spid="3">
                                            <p:txEl>
                                              <p:pRg st="4" end="4"/>
                                            </p:txEl>
                                          </p:spTgt>
                                        </p:tgtEl>
                                      </p:cBhvr>
                                      <p:to x="100000" y="100000"/>
                                    </p:animScale>
                                    <p:animScale>
                                      <p:cBhvr>
                                        <p:cTn id="75" dur="26">
                                          <p:stCondLst>
                                            <p:cond delay="1642"/>
                                          </p:stCondLst>
                                        </p:cTn>
                                        <p:tgtEl>
                                          <p:spTgt spid="3">
                                            <p:txEl>
                                              <p:pRg st="4" end="4"/>
                                            </p:txEl>
                                          </p:spTgt>
                                        </p:tgtEl>
                                      </p:cBhvr>
                                      <p:to x="100000" y="90000"/>
                                    </p:animScale>
                                    <p:animScale>
                                      <p:cBhvr>
                                        <p:cTn id="76" dur="166" decel="50000">
                                          <p:stCondLst>
                                            <p:cond delay="1668"/>
                                          </p:stCondLst>
                                        </p:cTn>
                                        <p:tgtEl>
                                          <p:spTgt spid="3">
                                            <p:txEl>
                                              <p:pRg st="4" end="4"/>
                                            </p:txEl>
                                          </p:spTgt>
                                        </p:tgtEl>
                                      </p:cBhvr>
                                      <p:to x="100000" y="100000"/>
                                    </p:animScale>
                                    <p:animScale>
                                      <p:cBhvr>
                                        <p:cTn id="77" dur="26">
                                          <p:stCondLst>
                                            <p:cond delay="1808"/>
                                          </p:stCondLst>
                                        </p:cTn>
                                        <p:tgtEl>
                                          <p:spTgt spid="3">
                                            <p:txEl>
                                              <p:pRg st="4" end="4"/>
                                            </p:txEl>
                                          </p:spTgt>
                                        </p:tgtEl>
                                      </p:cBhvr>
                                      <p:to x="100000" y="95000"/>
                                    </p:animScale>
                                    <p:animScale>
                                      <p:cBhvr>
                                        <p:cTn id="7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acetato de colores.jpg"/>
          <p:cNvPicPr>
            <a:picLocks noChangeAspect="1" noChangeArrowheads="1"/>
          </p:cNvPicPr>
          <p:nvPr/>
        </p:nvPicPr>
        <p:blipFill>
          <a:blip r:embed="rId2" cstate="print"/>
          <a:srcRect/>
          <a:stretch>
            <a:fillRect/>
          </a:stretch>
        </p:blipFill>
        <p:spPr bwMode="auto">
          <a:xfrm>
            <a:off x="3487738" y="4077072"/>
            <a:ext cx="3172494" cy="2379371"/>
          </a:xfrm>
          <a:prstGeom prst="rect">
            <a:avLst/>
          </a:prstGeom>
          <a:noFill/>
        </p:spPr>
      </p:pic>
      <p:sp>
        <p:nvSpPr>
          <p:cNvPr id="3" name="2 Subtítulo"/>
          <p:cNvSpPr>
            <a:spLocks noGrp="1"/>
          </p:cNvSpPr>
          <p:nvPr>
            <p:ph type="subTitle" idx="1"/>
          </p:nvPr>
        </p:nvSpPr>
        <p:spPr>
          <a:xfrm>
            <a:off x="1763688" y="1484784"/>
            <a:ext cx="6400800" cy="2808312"/>
          </a:xfrm>
        </p:spPr>
        <p:txBody>
          <a:bodyPr>
            <a:normAutofit/>
          </a:bodyPr>
          <a:lstStyle/>
          <a:p>
            <a:r>
              <a:rPr lang="es-ES" sz="2400" b="1" u="sng" dirty="0" smtClean="0">
                <a:solidFill>
                  <a:schemeClr val="tx1">
                    <a:lumMod val="95000"/>
                    <a:lumOff val="5000"/>
                  </a:schemeClr>
                </a:solidFill>
              </a:rPr>
              <a:t>Acetatos de colores</a:t>
            </a:r>
            <a:endParaRPr lang="es-ES" sz="2400" b="1" i="1" u="sng" dirty="0" smtClean="0">
              <a:solidFill>
                <a:schemeClr val="tx1">
                  <a:lumMod val="95000"/>
                  <a:lumOff val="5000"/>
                </a:schemeClr>
              </a:solidFill>
            </a:endParaRPr>
          </a:p>
          <a:p>
            <a:pPr lvl="0" algn="l"/>
            <a:r>
              <a:rPr lang="es-ES" sz="2400" dirty="0" smtClean="0">
                <a:solidFill>
                  <a:schemeClr val="accent3">
                    <a:lumMod val="75000"/>
                  </a:schemeClr>
                </a:solidFill>
              </a:rPr>
              <a:t>Permiten filtrar la luz solar dando lugar a juegos con los colores. También se pueden superponer y con perforaciones de distintos tamaños que cada vez que se giran cambian el efecto de la luz a modo de un caleidoscopio.</a:t>
            </a:r>
            <a:endParaRPr lang="es-ES" sz="2400"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variaciones a lo largo del año.jpg"/>
          <p:cNvPicPr>
            <a:picLocks noChangeAspect="1" noChangeArrowheads="1"/>
          </p:cNvPicPr>
          <p:nvPr/>
        </p:nvPicPr>
        <p:blipFill>
          <a:blip r:embed="rId2" cstate="print"/>
          <a:srcRect/>
          <a:stretch>
            <a:fillRect/>
          </a:stretch>
        </p:blipFill>
        <p:spPr bwMode="auto">
          <a:xfrm>
            <a:off x="5292080" y="3116965"/>
            <a:ext cx="2664296" cy="3552395"/>
          </a:xfrm>
          <a:prstGeom prst="rect">
            <a:avLst/>
          </a:prstGeom>
          <a:noFill/>
        </p:spPr>
      </p:pic>
      <p:sp>
        <p:nvSpPr>
          <p:cNvPr id="3" name="2 Subtítulo"/>
          <p:cNvSpPr>
            <a:spLocks noGrp="1"/>
          </p:cNvSpPr>
          <p:nvPr>
            <p:ph type="subTitle" idx="1"/>
          </p:nvPr>
        </p:nvSpPr>
        <p:spPr>
          <a:xfrm>
            <a:off x="1763688" y="1484784"/>
            <a:ext cx="6400800" cy="4176464"/>
          </a:xfrm>
        </p:spPr>
        <p:txBody>
          <a:bodyPr>
            <a:normAutofit/>
          </a:bodyPr>
          <a:lstStyle/>
          <a:p>
            <a:r>
              <a:rPr lang="es-ES" b="1" u="sng" dirty="0" smtClean="0">
                <a:solidFill>
                  <a:schemeClr val="tx1">
                    <a:lumMod val="95000"/>
                    <a:lumOff val="5000"/>
                  </a:schemeClr>
                </a:solidFill>
              </a:rPr>
              <a:t>La medida de la sombra a lo largo del año</a:t>
            </a:r>
            <a:endParaRPr lang="es-ES" b="1" i="1" u="sng" dirty="0" smtClean="0">
              <a:solidFill>
                <a:schemeClr val="tx1">
                  <a:lumMod val="95000"/>
                  <a:lumOff val="5000"/>
                </a:schemeClr>
              </a:solidFill>
            </a:endParaRPr>
          </a:p>
          <a:p>
            <a:pPr lvl="0" algn="l"/>
            <a:r>
              <a:rPr lang="es-ES" dirty="0" smtClean="0">
                <a:solidFill>
                  <a:schemeClr val="accent3">
                    <a:lumMod val="75000"/>
                  </a:schemeClr>
                </a:solidFill>
              </a:rPr>
              <a:t>Permite observar las variaciones por ausencia de sol </a:t>
            </a:r>
          </a:p>
          <a:p>
            <a:pPr lvl="0" algn="l"/>
            <a:r>
              <a:rPr lang="es-ES" dirty="0" smtClean="0">
                <a:solidFill>
                  <a:schemeClr val="accent3">
                    <a:lumMod val="75000"/>
                  </a:schemeClr>
                </a:solidFill>
              </a:rPr>
              <a:t>durante diferentes </a:t>
            </a:r>
          </a:p>
          <a:p>
            <a:pPr lvl="0" algn="l"/>
            <a:r>
              <a:rPr lang="es-ES" dirty="0" smtClean="0">
                <a:solidFill>
                  <a:schemeClr val="accent3">
                    <a:lumMod val="75000"/>
                  </a:schemeClr>
                </a:solidFill>
              </a:rPr>
              <a:t>estaciones a lo largo </a:t>
            </a:r>
          </a:p>
          <a:p>
            <a:pPr lvl="0" algn="l"/>
            <a:r>
              <a:rPr lang="es-ES" dirty="0" smtClean="0">
                <a:solidFill>
                  <a:schemeClr val="accent3">
                    <a:lumMod val="75000"/>
                  </a:schemeClr>
                </a:solidFill>
              </a:rPr>
              <a:t>del año.</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80">
                                          <p:stCondLst>
                                            <p:cond delay="0"/>
                                          </p:stCondLst>
                                        </p:cTn>
                                        <p:tgtEl>
                                          <p:spTgt spid="3">
                                            <p:txEl>
                                              <p:pRg st="3" end="3"/>
                                            </p:txEl>
                                          </p:spTgt>
                                        </p:tgtEl>
                                      </p:cBhvr>
                                    </p:animEffect>
                                    <p:anim calcmode="lin" valueType="num">
                                      <p:cBhvr>
                                        <p:cTn id="5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3" end="3"/>
                                            </p:txEl>
                                          </p:spTgt>
                                        </p:tgtEl>
                                      </p:cBhvr>
                                      <p:to x="100000" y="60000"/>
                                    </p:animScale>
                                    <p:animScale>
                                      <p:cBhvr>
                                        <p:cTn id="56" dur="166" decel="50000">
                                          <p:stCondLst>
                                            <p:cond delay="676"/>
                                          </p:stCondLst>
                                        </p:cTn>
                                        <p:tgtEl>
                                          <p:spTgt spid="3">
                                            <p:txEl>
                                              <p:pRg st="3" end="3"/>
                                            </p:txEl>
                                          </p:spTgt>
                                        </p:tgtEl>
                                      </p:cBhvr>
                                      <p:to x="100000" y="100000"/>
                                    </p:animScale>
                                    <p:animScale>
                                      <p:cBhvr>
                                        <p:cTn id="57" dur="26">
                                          <p:stCondLst>
                                            <p:cond delay="1312"/>
                                          </p:stCondLst>
                                        </p:cTn>
                                        <p:tgtEl>
                                          <p:spTgt spid="3">
                                            <p:txEl>
                                              <p:pRg st="3" end="3"/>
                                            </p:txEl>
                                          </p:spTgt>
                                        </p:tgtEl>
                                      </p:cBhvr>
                                      <p:to x="100000" y="80000"/>
                                    </p:animScale>
                                    <p:animScale>
                                      <p:cBhvr>
                                        <p:cTn id="58" dur="166" decel="50000">
                                          <p:stCondLst>
                                            <p:cond delay="1338"/>
                                          </p:stCondLst>
                                        </p:cTn>
                                        <p:tgtEl>
                                          <p:spTgt spid="3">
                                            <p:txEl>
                                              <p:pRg st="3" end="3"/>
                                            </p:txEl>
                                          </p:spTgt>
                                        </p:tgtEl>
                                      </p:cBhvr>
                                      <p:to x="100000" y="100000"/>
                                    </p:animScale>
                                    <p:animScale>
                                      <p:cBhvr>
                                        <p:cTn id="59" dur="26">
                                          <p:stCondLst>
                                            <p:cond delay="1642"/>
                                          </p:stCondLst>
                                        </p:cTn>
                                        <p:tgtEl>
                                          <p:spTgt spid="3">
                                            <p:txEl>
                                              <p:pRg st="3" end="3"/>
                                            </p:txEl>
                                          </p:spTgt>
                                        </p:tgtEl>
                                      </p:cBhvr>
                                      <p:to x="100000" y="90000"/>
                                    </p:animScale>
                                    <p:animScale>
                                      <p:cBhvr>
                                        <p:cTn id="60" dur="166" decel="50000">
                                          <p:stCondLst>
                                            <p:cond delay="1668"/>
                                          </p:stCondLst>
                                        </p:cTn>
                                        <p:tgtEl>
                                          <p:spTgt spid="3">
                                            <p:txEl>
                                              <p:pRg st="3" end="3"/>
                                            </p:txEl>
                                          </p:spTgt>
                                        </p:tgtEl>
                                      </p:cBhvr>
                                      <p:to x="100000" y="100000"/>
                                    </p:animScale>
                                    <p:animScale>
                                      <p:cBhvr>
                                        <p:cTn id="61" dur="26">
                                          <p:stCondLst>
                                            <p:cond delay="1808"/>
                                          </p:stCondLst>
                                        </p:cTn>
                                        <p:tgtEl>
                                          <p:spTgt spid="3">
                                            <p:txEl>
                                              <p:pRg st="3" end="3"/>
                                            </p:txEl>
                                          </p:spTgt>
                                        </p:tgtEl>
                                      </p:cBhvr>
                                      <p:to x="100000" y="95000"/>
                                    </p:animScale>
                                    <p:animScale>
                                      <p:cBhvr>
                                        <p:cTn id="62" dur="166" decel="50000">
                                          <p:stCondLst>
                                            <p:cond delay="1834"/>
                                          </p:stCondLst>
                                        </p:cTn>
                                        <p:tgtEl>
                                          <p:spTgt spid="3">
                                            <p:txEl>
                                              <p:pRg st="3" end="3"/>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wipe(down)">
                                      <p:cBhvr>
                                        <p:cTn id="65" dur="580">
                                          <p:stCondLst>
                                            <p:cond delay="0"/>
                                          </p:stCondLst>
                                        </p:cTn>
                                        <p:tgtEl>
                                          <p:spTgt spid="3">
                                            <p:txEl>
                                              <p:pRg st="4" end="4"/>
                                            </p:txEl>
                                          </p:spTgt>
                                        </p:tgtEl>
                                      </p:cBhvr>
                                    </p:animEffect>
                                    <p:anim calcmode="lin" valueType="num">
                                      <p:cBhvr>
                                        <p:cTn id="6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4" end="4"/>
                                            </p:txEl>
                                          </p:spTgt>
                                        </p:tgtEl>
                                      </p:cBhvr>
                                      <p:to x="100000" y="60000"/>
                                    </p:animScale>
                                    <p:animScale>
                                      <p:cBhvr>
                                        <p:cTn id="72" dur="166" decel="50000">
                                          <p:stCondLst>
                                            <p:cond delay="676"/>
                                          </p:stCondLst>
                                        </p:cTn>
                                        <p:tgtEl>
                                          <p:spTgt spid="3">
                                            <p:txEl>
                                              <p:pRg st="4" end="4"/>
                                            </p:txEl>
                                          </p:spTgt>
                                        </p:tgtEl>
                                      </p:cBhvr>
                                      <p:to x="100000" y="100000"/>
                                    </p:animScale>
                                    <p:animScale>
                                      <p:cBhvr>
                                        <p:cTn id="73" dur="26">
                                          <p:stCondLst>
                                            <p:cond delay="1312"/>
                                          </p:stCondLst>
                                        </p:cTn>
                                        <p:tgtEl>
                                          <p:spTgt spid="3">
                                            <p:txEl>
                                              <p:pRg st="4" end="4"/>
                                            </p:txEl>
                                          </p:spTgt>
                                        </p:tgtEl>
                                      </p:cBhvr>
                                      <p:to x="100000" y="80000"/>
                                    </p:animScale>
                                    <p:animScale>
                                      <p:cBhvr>
                                        <p:cTn id="74" dur="166" decel="50000">
                                          <p:stCondLst>
                                            <p:cond delay="1338"/>
                                          </p:stCondLst>
                                        </p:cTn>
                                        <p:tgtEl>
                                          <p:spTgt spid="3">
                                            <p:txEl>
                                              <p:pRg st="4" end="4"/>
                                            </p:txEl>
                                          </p:spTgt>
                                        </p:tgtEl>
                                      </p:cBhvr>
                                      <p:to x="100000" y="100000"/>
                                    </p:animScale>
                                    <p:animScale>
                                      <p:cBhvr>
                                        <p:cTn id="75" dur="26">
                                          <p:stCondLst>
                                            <p:cond delay="1642"/>
                                          </p:stCondLst>
                                        </p:cTn>
                                        <p:tgtEl>
                                          <p:spTgt spid="3">
                                            <p:txEl>
                                              <p:pRg st="4" end="4"/>
                                            </p:txEl>
                                          </p:spTgt>
                                        </p:tgtEl>
                                      </p:cBhvr>
                                      <p:to x="100000" y="90000"/>
                                    </p:animScale>
                                    <p:animScale>
                                      <p:cBhvr>
                                        <p:cTn id="76" dur="166" decel="50000">
                                          <p:stCondLst>
                                            <p:cond delay="1668"/>
                                          </p:stCondLst>
                                        </p:cTn>
                                        <p:tgtEl>
                                          <p:spTgt spid="3">
                                            <p:txEl>
                                              <p:pRg st="4" end="4"/>
                                            </p:txEl>
                                          </p:spTgt>
                                        </p:tgtEl>
                                      </p:cBhvr>
                                      <p:to x="100000" y="100000"/>
                                    </p:animScale>
                                    <p:animScale>
                                      <p:cBhvr>
                                        <p:cTn id="77" dur="26">
                                          <p:stCondLst>
                                            <p:cond delay="1808"/>
                                          </p:stCondLst>
                                        </p:cTn>
                                        <p:tgtEl>
                                          <p:spTgt spid="3">
                                            <p:txEl>
                                              <p:pRg st="4" end="4"/>
                                            </p:txEl>
                                          </p:spTgt>
                                        </p:tgtEl>
                                      </p:cBhvr>
                                      <p:to x="100000" y="95000"/>
                                    </p:animScale>
                                    <p:animScale>
                                      <p:cBhvr>
                                        <p:cTn id="7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espejos.jpg"/>
          <p:cNvPicPr>
            <a:picLocks noChangeAspect="1" noChangeArrowheads="1"/>
          </p:cNvPicPr>
          <p:nvPr/>
        </p:nvPicPr>
        <p:blipFill>
          <a:blip r:embed="rId2" cstate="print"/>
          <a:srcRect/>
          <a:stretch>
            <a:fillRect/>
          </a:stretch>
        </p:blipFill>
        <p:spPr bwMode="auto">
          <a:xfrm>
            <a:off x="4211960" y="3356992"/>
            <a:ext cx="2286000" cy="3048000"/>
          </a:xfrm>
          <a:prstGeom prst="rect">
            <a:avLst/>
          </a:prstGeom>
          <a:noFill/>
        </p:spPr>
      </p:pic>
      <p:sp>
        <p:nvSpPr>
          <p:cNvPr id="3" name="2 Subtítulo"/>
          <p:cNvSpPr>
            <a:spLocks noGrp="1"/>
          </p:cNvSpPr>
          <p:nvPr>
            <p:ph type="subTitle" idx="1"/>
          </p:nvPr>
        </p:nvSpPr>
        <p:spPr>
          <a:xfrm>
            <a:off x="1763688" y="1484784"/>
            <a:ext cx="6400800" cy="2448272"/>
          </a:xfrm>
        </p:spPr>
        <p:txBody>
          <a:bodyPr>
            <a:normAutofit/>
          </a:bodyPr>
          <a:lstStyle/>
          <a:p>
            <a:r>
              <a:rPr lang="es-ES" b="1" u="sng" dirty="0" smtClean="0">
                <a:solidFill>
                  <a:schemeClr val="tx1">
                    <a:lumMod val="95000"/>
                    <a:lumOff val="5000"/>
                  </a:schemeClr>
                </a:solidFill>
              </a:rPr>
              <a:t>La presencia de espejos</a:t>
            </a:r>
            <a:endParaRPr lang="es-ES" b="1" i="1" u="sng" dirty="0" smtClean="0">
              <a:solidFill>
                <a:schemeClr val="tx1">
                  <a:lumMod val="95000"/>
                  <a:lumOff val="5000"/>
                </a:schemeClr>
              </a:solidFill>
            </a:endParaRPr>
          </a:p>
          <a:p>
            <a:pPr lvl="0" algn="l"/>
            <a:r>
              <a:rPr lang="es-ES" dirty="0" smtClean="0">
                <a:solidFill>
                  <a:schemeClr val="accent3">
                    <a:lumMod val="75000"/>
                  </a:schemeClr>
                </a:solidFill>
              </a:rPr>
              <a:t>Habrá espejos por todas partes, para permitir que las imágenes se vayan reflejando.</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teatro sombras.jpg"/>
          <p:cNvPicPr>
            <a:picLocks noChangeAspect="1" noChangeArrowheads="1"/>
          </p:cNvPicPr>
          <p:nvPr/>
        </p:nvPicPr>
        <p:blipFill>
          <a:blip r:embed="rId2" cstate="print"/>
          <a:srcRect/>
          <a:stretch>
            <a:fillRect/>
          </a:stretch>
        </p:blipFill>
        <p:spPr bwMode="auto">
          <a:xfrm>
            <a:off x="2843808" y="3429000"/>
            <a:ext cx="4075618" cy="2922141"/>
          </a:xfrm>
          <a:prstGeom prst="rect">
            <a:avLst/>
          </a:prstGeom>
          <a:noFill/>
        </p:spPr>
      </p:pic>
      <p:sp>
        <p:nvSpPr>
          <p:cNvPr id="3" name="2 Subtítulo"/>
          <p:cNvSpPr>
            <a:spLocks noGrp="1"/>
          </p:cNvSpPr>
          <p:nvPr>
            <p:ph type="subTitle" idx="1"/>
          </p:nvPr>
        </p:nvSpPr>
        <p:spPr>
          <a:xfrm>
            <a:off x="1763688" y="1484784"/>
            <a:ext cx="6400800" cy="2448272"/>
          </a:xfrm>
        </p:spPr>
        <p:txBody>
          <a:bodyPr>
            <a:normAutofit/>
          </a:bodyPr>
          <a:lstStyle/>
          <a:p>
            <a:r>
              <a:rPr lang="es-ES" b="1" u="sng" dirty="0" smtClean="0">
                <a:solidFill>
                  <a:schemeClr val="tx1">
                    <a:lumMod val="95000"/>
                    <a:lumOff val="5000"/>
                  </a:schemeClr>
                </a:solidFill>
              </a:rPr>
              <a:t>El teatro de sombras</a:t>
            </a:r>
            <a:endParaRPr lang="es-ES" b="1" i="1" u="sng" dirty="0" smtClean="0">
              <a:solidFill>
                <a:schemeClr val="tx1">
                  <a:lumMod val="95000"/>
                  <a:lumOff val="5000"/>
                </a:schemeClr>
              </a:solidFill>
            </a:endParaRPr>
          </a:p>
          <a:p>
            <a:pPr lvl="0" algn="l"/>
            <a:r>
              <a:rPr lang="es-ES" dirty="0" smtClean="0">
                <a:solidFill>
                  <a:schemeClr val="accent3">
                    <a:lumMod val="75000"/>
                  </a:schemeClr>
                </a:solidFill>
              </a:rPr>
              <a:t>Los personajes los realizan ellos mismos con materiales de deshecho</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taller luz.jpg"/>
          <p:cNvPicPr>
            <a:picLocks noChangeAspect="1" noChangeArrowheads="1"/>
          </p:cNvPicPr>
          <p:nvPr/>
        </p:nvPicPr>
        <p:blipFill>
          <a:blip r:embed="rId2" cstate="print"/>
          <a:srcRect/>
          <a:stretch>
            <a:fillRect/>
          </a:stretch>
        </p:blipFill>
        <p:spPr bwMode="auto">
          <a:xfrm>
            <a:off x="5076056" y="4077072"/>
            <a:ext cx="3794821" cy="2448272"/>
          </a:xfrm>
          <a:prstGeom prst="rect">
            <a:avLst/>
          </a:prstGeom>
          <a:noFill/>
        </p:spPr>
      </p:pic>
      <p:sp>
        <p:nvSpPr>
          <p:cNvPr id="3" name="2 Subtítulo"/>
          <p:cNvSpPr>
            <a:spLocks noGrp="1"/>
          </p:cNvSpPr>
          <p:nvPr>
            <p:ph type="subTitle" idx="1"/>
          </p:nvPr>
        </p:nvSpPr>
        <p:spPr>
          <a:xfrm>
            <a:off x="1763688" y="1484784"/>
            <a:ext cx="6400800" cy="4608512"/>
          </a:xfrm>
        </p:spPr>
        <p:txBody>
          <a:bodyPr>
            <a:normAutofit fontScale="70000" lnSpcReduction="20000"/>
          </a:bodyPr>
          <a:lstStyle/>
          <a:p>
            <a:r>
              <a:rPr lang="es-ES" b="1" u="sng" dirty="0" smtClean="0">
                <a:solidFill>
                  <a:schemeClr val="tx1">
                    <a:lumMod val="95000"/>
                    <a:lumOff val="5000"/>
                  </a:schemeClr>
                </a:solidFill>
              </a:rPr>
              <a:t>El taller de luz</a:t>
            </a:r>
            <a:endParaRPr lang="es-ES" b="1" i="1" u="sng" dirty="0" smtClean="0">
              <a:solidFill>
                <a:schemeClr val="tx1">
                  <a:lumMod val="95000"/>
                  <a:lumOff val="5000"/>
                </a:schemeClr>
              </a:solidFill>
            </a:endParaRPr>
          </a:p>
          <a:p>
            <a:pPr lvl="0" algn="l"/>
            <a:r>
              <a:rPr lang="es-ES" dirty="0" smtClean="0">
                <a:solidFill>
                  <a:schemeClr val="accent3">
                    <a:lumMod val="75000"/>
                  </a:schemeClr>
                </a:solidFill>
              </a:rPr>
              <a:t>Una exposición interactiva dirigida a alumnado, educadores y familias para que conozcan las múltiples facetas de la luz.</a:t>
            </a:r>
          </a:p>
          <a:p>
            <a:pPr lvl="0" algn="l"/>
            <a:endParaRPr lang="es-ES" dirty="0" smtClean="0">
              <a:solidFill>
                <a:schemeClr val="accent3">
                  <a:lumMod val="75000"/>
                </a:schemeClr>
              </a:solidFill>
            </a:endParaRPr>
          </a:p>
          <a:p>
            <a:pPr lvl="0" algn="l"/>
            <a:r>
              <a:rPr lang="es-ES" dirty="0" smtClean="0">
                <a:solidFill>
                  <a:schemeClr val="accent3">
                    <a:lumMod val="75000"/>
                  </a:schemeClr>
                </a:solidFill>
              </a:rPr>
              <a:t>Un lugar de investigación, experimentación e inmersión en un entorno en el que la luz y sus diversas formas pueden ser investigadas a través de la exploración, </a:t>
            </a:r>
          </a:p>
          <a:p>
            <a:pPr lvl="0" algn="l"/>
            <a:r>
              <a:rPr lang="es-ES" dirty="0" smtClean="0">
                <a:solidFill>
                  <a:schemeClr val="accent3">
                    <a:lumMod val="75000"/>
                  </a:schemeClr>
                </a:solidFill>
              </a:rPr>
              <a:t>provocando el asombro y </a:t>
            </a:r>
          </a:p>
          <a:p>
            <a:pPr lvl="0" algn="l"/>
            <a:r>
              <a:rPr lang="es-ES" dirty="0" smtClean="0">
                <a:solidFill>
                  <a:schemeClr val="accent3">
                    <a:lumMod val="75000"/>
                  </a:schemeClr>
                </a:solidFill>
              </a:rPr>
              <a:t>la curiosidad. Un lugar de </a:t>
            </a:r>
          </a:p>
          <a:p>
            <a:pPr lvl="0" algn="l"/>
            <a:r>
              <a:rPr lang="es-ES" dirty="0" smtClean="0">
                <a:solidFill>
                  <a:schemeClr val="accent3">
                    <a:lumMod val="75000"/>
                  </a:schemeClr>
                </a:solidFill>
              </a:rPr>
              <a:t>investigación sobre la </a:t>
            </a:r>
          </a:p>
          <a:p>
            <a:pPr lvl="0" algn="l"/>
            <a:r>
              <a:rPr lang="es-ES" dirty="0" smtClean="0">
                <a:solidFill>
                  <a:schemeClr val="accent3">
                    <a:lumMod val="75000"/>
                  </a:schemeClr>
                </a:solidFill>
              </a:rPr>
              <a:t>enseñanza de la </a:t>
            </a:r>
          </a:p>
          <a:p>
            <a:pPr lvl="0" algn="l"/>
            <a:r>
              <a:rPr lang="es-ES" dirty="0" smtClean="0">
                <a:solidFill>
                  <a:schemeClr val="accent3">
                    <a:lumMod val="75000"/>
                  </a:schemeClr>
                </a:solidFill>
              </a:rPr>
              <a:t>ciencia nueva</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par>
                          <p:cTn id="32" fill="hold">
                            <p:stCondLst>
                              <p:cond delay="2000"/>
                            </p:stCondLst>
                            <p:childTnLst>
                              <p:par>
                                <p:cTn id="33" presetID="26" presetClass="entr" presetSubtype="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down)">
                                      <p:cBhvr>
                                        <p:cTn id="51" dur="580">
                                          <p:stCondLst>
                                            <p:cond delay="0"/>
                                          </p:stCondLst>
                                        </p:cTn>
                                        <p:tgtEl>
                                          <p:spTgt spid="3">
                                            <p:txEl>
                                              <p:pRg st="4" end="4"/>
                                            </p:txEl>
                                          </p:spTgt>
                                        </p:tgtEl>
                                      </p:cBhvr>
                                    </p:animEffect>
                                    <p:anim calcmode="lin" valueType="num">
                                      <p:cBhvr>
                                        <p:cTn id="5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4" end="4"/>
                                            </p:txEl>
                                          </p:spTgt>
                                        </p:tgtEl>
                                      </p:cBhvr>
                                      <p:to x="100000" y="60000"/>
                                    </p:animScale>
                                    <p:animScale>
                                      <p:cBhvr>
                                        <p:cTn id="58" dur="166" decel="50000">
                                          <p:stCondLst>
                                            <p:cond delay="676"/>
                                          </p:stCondLst>
                                        </p:cTn>
                                        <p:tgtEl>
                                          <p:spTgt spid="3">
                                            <p:txEl>
                                              <p:pRg st="4" end="4"/>
                                            </p:txEl>
                                          </p:spTgt>
                                        </p:tgtEl>
                                      </p:cBhvr>
                                      <p:to x="100000" y="100000"/>
                                    </p:animScale>
                                    <p:animScale>
                                      <p:cBhvr>
                                        <p:cTn id="59" dur="26">
                                          <p:stCondLst>
                                            <p:cond delay="1312"/>
                                          </p:stCondLst>
                                        </p:cTn>
                                        <p:tgtEl>
                                          <p:spTgt spid="3">
                                            <p:txEl>
                                              <p:pRg st="4" end="4"/>
                                            </p:txEl>
                                          </p:spTgt>
                                        </p:tgtEl>
                                      </p:cBhvr>
                                      <p:to x="100000" y="80000"/>
                                    </p:animScale>
                                    <p:animScale>
                                      <p:cBhvr>
                                        <p:cTn id="60" dur="166" decel="50000">
                                          <p:stCondLst>
                                            <p:cond delay="1338"/>
                                          </p:stCondLst>
                                        </p:cTn>
                                        <p:tgtEl>
                                          <p:spTgt spid="3">
                                            <p:txEl>
                                              <p:pRg st="4" end="4"/>
                                            </p:txEl>
                                          </p:spTgt>
                                        </p:tgtEl>
                                      </p:cBhvr>
                                      <p:to x="100000" y="100000"/>
                                    </p:animScale>
                                    <p:animScale>
                                      <p:cBhvr>
                                        <p:cTn id="61" dur="26">
                                          <p:stCondLst>
                                            <p:cond delay="1642"/>
                                          </p:stCondLst>
                                        </p:cTn>
                                        <p:tgtEl>
                                          <p:spTgt spid="3">
                                            <p:txEl>
                                              <p:pRg st="4" end="4"/>
                                            </p:txEl>
                                          </p:spTgt>
                                        </p:tgtEl>
                                      </p:cBhvr>
                                      <p:to x="100000" y="90000"/>
                                    </p:animScale>
                                    <p:animScale>
                                      <p:cBhvr>
                                        <p:cTn id="62" dur="166" decel="50000">
                                          <p:stCondLst>
                                            <p:cond delay="1668"/>
                                          </p:stCondLst>
                                        </p:cTn>
                                        <p:tgtEl>
                                          <p:spTgt spid="3">
                                            <p:txEl>
                                              <p:pRg st="4" end="4"/>
                                            </p:txEl>
                                          </p:spTgt>
                                        </p:tgtEl>
                                      </p:cBhvr>
                                      <p:to x="100000" y="100000"/>
                                    </p:animScale>
                                    <p:animScale>
                                      <p:cBhvr>
                                        <p:cTn id="63" dur="26">
                                          <p:stCondLst>
                                            <p:cond delay="1808"/>
                                          </p:stCondLst>
                                        </p:cTn>
                                        <p:tgtEl>
                                          <p:spTgt spid="3">
                                            <p:txEl>
                                              <p:pRg st="4" end="4"/>
                                            </p:txEl>
                                          </p:spTgt>
                                        </p:tgtEl>
                                      </p:cBhvr>
                                      <p:to x="100000" y="95000"/>
                                    </p:animScale>
                                    <p:animScale>
                                      <p:cBhvr>
                                        <p:cTn id="64" dur="166" decel="50000">
                                          <p:stCondLst>
                                            <p:cond delay="1834"/>
                                          </p:stCondLst>
                                        </p:cTn>
                                        <p:tgtEl>
                                          <p:spTgt spid="3">
                                            <p:txEl>
                                              <p:pRg st="4" end="4"/>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down)">
                                      <p:cBhvr>
                                        <p:cTn id="67" dur="580">
                                          <p:stCondLst>
                                            <p:cond delay="0"/>
                                          </p:stCondLst>
                                        </p:cTn>
                                        <p:tgtEl>
                                          <p:spTgt spid="3">
                                            <p:txEl>
                                              <p:pRg st="5" end="5"/>
                                            </p:txEl>
                                          </p:spTgt>
                                        </p:tgtEl>
                                      </p:cBhvr>
                                    </p:animEffect>
                                    <p:anim calcmode="lin" valueType="num">
                                      <p:cBhvr>
                                        <p:cTn id="6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5" end="5"/>
                                            </p:txEl>
                                          </p:spTgt>
                                        </p:tgtEl>
                                      </p:cBhvr>
                                      <p:to x="100000" y="60000"/>
                                    </p:animScale>
                                    <p:animScale>
                                      <p:cBhvr>
                                        <p:cTn id="74" dur="166" decel="50000">
                                          <p:stCondLst>
                                            <p:cond delay="676"/>
                                          </p:stCondLst>
                                        </p:cTn>
                                        <p:tgtEl>
                                          <p:spTgt spid="3">
                                            <p:txEl>
                                              <p:pRg st="5" end="5"/>
                                            </p:txEl>
                                          </p:spTgt>
                                        </p:tgtEl>
                                      </p:cBhvr>
                                      <p:to x="100000" y="100000"/>
                                    </p:animScale>
                                    <p:animScale>
                                      <p:cBhvr>
                                        <p:cTn id="75" dur="26">
                                          <p:stCondLst>
                                            <p:cond delay="1312"/>
                                          </p:stCondLst>
                                        </p:cTn>
                                        <p:tgtEl>
                                          <p:spTgt spid="3">
                                            <p:txEl>
                                              <p:pRg st="5" end="5"/>
                                            </p:txEl>
                                          </p:spTgt>
                                        </p:tgtEl>
                                      </p:cBhvr>
                                      <p:to x="100000" y="80000"/>
                                    </p:animScale>
                                    <p:animScale>
                                      <p:cBhvr>
                                        <p:cTn id="76" dur="166" decel="50000">
                                          <p:stCondLst>
                                            <p:cond delay="1338"/>
                                          </p:stCondLst>
                                        </p:cTn>
                                        <p:tgtEl>
                                          <p:spTgt spid="3">
                                            <p:txEl>
                                              <p:pRg st="5" end="5"/>
                                            </p:txEl>
                                          </p:spTgt>
                                        </p:tgtEl>
                                      </p:cBhvr>
                                      <p:to x="100000" y="100000"/>
                                    </p:animScale>
                                    <p:animScale>
                                      <p:cBhvr>
                                        <p:cTn id="77" dur="26">
                                          <p:stCondLst>
                                            <p:cond delay="1642"/>
                                          </p:stCondLst>
                                        </p:cTn>
                                        <p:tgtEl>
                                          <p:spTgt spid="3">
                                            <p:txEl>
                                              <p:pRg st="5" end="5"/>
                                            </p:txEl>
                                          </p:spTgt>
                                        </p:tgtEl>
                                      </p:cBhvr>
                                      <p:to x="100000" y="90000"/>
                                    </p:animScale>
                                    <p:animScale>
                                      <p:cBhvr>
                                        <p:cTn id="78" dur="166" decel="50000">
                                          <p:stCondLst>
                                            <p:cond delay="1668"/>
                                          </p:stCondLst>
                                        </p:cTn>
                                        <p:tgtEl>
                                          <p:spTgt spid="3">
                                            <p:txEl>
                                              <p:pRg st="5" end="5"/>
                                            </p:txEl>
                                          </p:spTgt>
                                        </p:tgtEl>
                                      </p:cBhvr>
                                      <p:to x="100000" y="100000"/>
                                    </p:animScale>
                                    <p:animScale>
                                      <p:cBhvr>
                                        <p:cTn id="79" dur="26">
                                          <p:stCondLst>
                                            <p:cond delay="1808"/>
                                          </p:stCondLst>
                                        </p:cTn>
                                        <p:tgtEl>
                                          <p:spTgt spid="3">
                                            <p:txEl>
                                              <p:pRg st="5" end="5"/>
                                            </p:txEl>
                                          </p:spTgt>
                                        </p:tgtEl>
                                      </p:cBhvr>
                                      <p:to x="100000" y="95000"/>
                                    </p:animScale>
                                    <p:animScale>
                                      <p:cBhvr>
                                        <p:cTn id="80" dur="166" decel="50000">
                                          <p:stCondLst>
                                            <p:cond delay="1834"/>
                                          </p:stCondLst>
                                        </p:cTn>
                                        <p:tgtEl>
                                          <p:spTgt spid="3">
                                            <p:txEl>
                                              <p:pRg st="5" end="5"/>
                                            </p:txEl>
                                          </p:spTgt>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wipe(down)">
                                      <p:cBhvr>
                                        <p:cTn id="83" dur="580">
                                          <p:stCondLst>
                                            <p:cond delay="0"/>
                                          </p:stCondLst>
                                        </p:cTn>
                                        <p:tgtEl>
                                          <p:spTgt spid="3">
                                            <p:txEl>
                                              <p:pRg st="6" end="6"/>
                                            </p:txEl>
                                          </p:spTgt>
                                        </p:tgtEl>
                                      </p:cBhvr>
                                    </p:animEffect>
                                    <p:anim calcmode="lin" valueType="num">
                                      <p:cBhvr>
                                        <p:cTn id="8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6" end="6"/>
                                            </p:txEl>
                                          </p:spTgt>
                                        </p:tgtEl>
                                      </p:cBhvr>
                                      <p:to x="100000" y="60000"/>
                                    </p:animScale>
                                    <p:animScale>
                                      <p:cBhvr>
                                        <p:cTn id="90" dur="166" decel="50000">
                                          <p:stCondLst>
                                            <p:cond delay="676"/>
                                          </p:stCondLst>
                                        </p:cTn>
                                        <p:tgtEl>
                                          <p:spTgt spid="3">
                                            <p:txEl>
                                              <p:pRg st="6" end="6"/>
                                            </p:txEl>
                                          </p:spTgt>
                                        </p:tgtEl>
                                      </p:cBhvr>
                                      <p:to x="100000" y="100000"/>
                                    </p:animScale>
                                    <p:animScale>
                                      <p:cBhvr>
                                        <p:cTn id="91" dur="26">
                                          <p:stCondLst>
                                            <p:cond delay="1312"/>
                                          </p:stCondLst>
                                        </p:cTn>
                                        <p:tgtEl>
                                          <p:spTgt spid="3">
                                            <p:txEl>
                                              <p:pRg st="6" end="6"/>
                                            </p:txEl>
                                          </p:spTgt>
                                        </p:tgtEl>
                                      </p:cBhvr>
                                      <p:to x="100000" y="80000"/>
                                    </p:animScale>
                                    <p:animScale>
                                      <p:cBhvr>
                                        <p:cTn id="92" dur="166" decel="50000">
                                          <p:stCondLst>
                                            <p:cond delay="1338"/>
                                          </p:stCondLst>
                                        </p:cTn>
                                        <p:tgtEl>
                                          <p:spTgt spid="3">
                                            <p:txEl>
                                              <p:pRg st="6" end="6"/>
                                            </p:txEl>
                                          </p:spTgt>
                                        </p:tgtEl>
                                      </p:cBhvr>
                                      <p:to x="100000" y="100000"/>
                                    </p:animScale>
                                    <p:animScale>
                                      <p:cBhvr>
                                        <p:cTn id="93" dur="26">
                                          <p:stCondLst>
                                            <p:cond delay="1642"/>
                                          </p:stCondLst>
                                        </p:cTn>
                                        <p:tgtEl>
                                          <p:spTgt spid="3">
                                            <p:txEl>
                                              <p:pRg st="6" end="6"/>
                                            </p:txEl>
                                          </p:spTgt>
                                        </p:tgtEl>
                                      </p:cBhvr>
                                      <p:to x="100000" y="90000"/>
                                    </p:animScale>
                                    <p:animScale>
                                      <p:cBhvr>
                                        <p:cTn id="94" dur="166" decel="50000">
                                          <p:stCondLst>
                                            <p:cond delay="1668"/>
                                          </p:stCondLst>
                                        </p:cTn>
                                        <p:tgtEl>
                                          <p:spTgt spid="3">
                                            <p:txEl>
                                              <p:pRg st="6" end="6"/>
                                            </p:txEl>
                                          </p:spTgt>
                                        </p:tgtEl>
                                      </p:cBhvr>
                                      <p:to x="100000" y="100000"/>
                                    </p:animScale>
                                    <p:animScale>
                                      <p:cBhvr>
                                        <p:cTn id="95" dur="26">
                                          <p:stCondLst>
                                            <p:cond delay="1808"/>
                                          </p:stCondLst>
                                        </p:cTn>
                                        <p:tgtEl>
                                          <p:spTgt spid="3">
                                            <p:txEl>
                                              <p:pRg st="6" end="6"/>
                                            </p:txEl>
                                          </p:spTgt>
                                        </p:tgtEl>
                                      </p:cBhvr>
                                      <p:to x="100000" y="95000"/>
                                    </p:animScale>
                                    <p:animScale>
                                      <p:cBhvr>
                                        <p:cTn id="96" dur="166" decel="50000">
                                          <p:stCondLst>
                                            <p:cond delay="1834"/>
                                          </p:stCondLst>
                                        </p:cTn>
                                        <p:tgtEl>
                                          <p:spTgt spid="3">
                                            <p:txEl>
                                              <p:pRg st="6" end="6"/>
                                            </p:txEl>
                                          </p:spTgt>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Effect transition="in" filter="wipe(down)">
                                      <p:cBhvr>
                                        <p:cTn id="99" dur="580">
                                          <p:stCondLst>
                                            <p:cond delay="0"/>
                                          </p:stCondLst>
                                        </p:cTn>
                                        <p:tgtEl>
                                          <p:spTgt spid="3">
                                            <p:txEl>
                                              <p:pRg st="7" end="7"/>
                                            </p:txEl>
                                          </p:spTgt>
                                        </p:tgtEl>
                                      </p:cBhvr>
                                    </p:animEffect>
                                    <p:anim calcmode="lin" valueType="num">
                                      <p:cBhvr>
                                        <p:cTn id="10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3">
                                            <p:txEl>
                                              <p:pRg st="7" end="7"/>
                                            </p:txEl>
                                          </p:spTgt>
                                        </p:tgtEl>
                                      </p:cBhvr>
                                      <p:to x="100000" y="60000"/>
                                    </p:animScale>
                                    <p:animScale>
                                      <p:cBhvr>
                                        <p:cTn id="106" dur="166" decel="50000">
                                          <p:stCondLst>
                                            <p:cond delay="676"/>
                                          </p:stCondLst>
                                        </p:cTn>
                                        <p:tgtEl>
                                          <p:spTgt spid="3">
                                            <p:txEl>
                                              <p:pRg st="7" end="7"/>
                                            </p:txEl>
                                          </p:spTgt>
                                        </p:tgtEl>
                                      </p:cBhvr>
                                      <p:to x="100000" y="100000"/>
                                    </p:animScale>
                                    <p:animScale>
                                      <p:cBhvr>
                                        <p:cTn id="107" dur="26">
                                          <p:stCondLst>
                                            <p:cond delay="1312"/>
                                          </p:stCondLst>
                                        </p:cTn>
                                        <p:tgtEl>
                                          <p:spTgt spid="3">
                                            <p:txEl>
                                              <p:pRg st="7" end="7"/>
                                            </p:txEl>
                                          </p:spTgt>
                                        </p:tgtEl>
                                      </p:cBhvr>
                                      <p:to x="100000" y="80000"/>
                                    </p:animScale>
                                    <p:animScale>
                                      <p:cBhvr>
                                        <p:cTn id="108" dur="166" decel="50000">
                                          <p:stCondLst>
                                            <p:cond delay="1338"/>
                                          </p:stCondLst>
                                        </p:cTn>
                                        <p:tgtEl>
                                          <p:spTgt spid="3">
                                            <p:txEl>
                                              <p:pRg st="7" end="7"/>
                                            </p:txEl>
                                          </p:spTgt>
                                        </p:tgtEl>
                                      </p:cBhvr>
                                      <p:to x="100000" y="100000"/>
                                    </p:animScale>
                                    <p:animScale>
                                      <p:cBhvr>
                                        <p:cTn id="109" dur="26">
                                          <p:stCondLst>
                                            <p:cond delay="1642"/>
                                          </p:stCondLst>
                                        </p:cTn>
                                        <p:tgtEl>
                                          <p:spTgt spid="3">
                                            <p:txEl>
                                              <p:pRg st="7" end="7"/>
                                            </p:txEl>
                                          </p:spTgt>
                                        </p:tgtEl>
                                      </p:cBhvr>
                                      <p:to x="100000" y="90000"/>
                                    </p:animScale>
                                    <p:animScale>
                                      <p:cBhvr>
                                        <p:cTn id="110" dur="166" decel="50000">
                                          <p:stCondLst>
                                            <p:cond delay="1668"/>
                                          </p:stCondLst>
                                        </p:cTn>
                                        <p:tgtEl>
                                          <p:spTgt spid="3">
                                            <p:txEl>
                                              <p:pRg st="7" end="7"/>
                                            </p:txEl>
                                          </p:spTgt>
                                        </p:tgtEl>
                                      </p:cBhvr>
                                      <p:to x="100000" y="100000"/>
                                    </p:animScale>
                                    <p:animScale>
                                      <p:cBhvr>
                                        <p:cTn id="111" dur="26">
                                          <p:stCondLst>
                                            <p:cond delay="1808"/>
                                          </p:stCondLst>
                                        </p:cTn>
                                        <p:tgtEl>
                                          <p:spTgt spid="3">
                                            <p:txEl>
                                              <p:pRg st="7" end="7"/>
                                            </p:txEl>
                                          </p:spTgt>
                                        </p:tgtEl>
                                      </p:cBhvr>
                                      <p:to x="100000" y="95000"/>
                                    </p:animScale>
                                    <p:animScale>
                                      <p:cBhvr>
                                        <p:cTn id="112" dur="166" decel="50000">
                                          <p:stCondLst>
                                            <p:cond delay="1834"/>
                                          </p:stCondLst>
                                        </p:cTn>
                                        <p:tgtEl>
                                          <p:spTgt spid="3">
                                            <p:txEl>
                                              <p:pRg st="7" end="7"/>
                                            </p:txEl>
                                          </p:spTgt>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wipe(down)">
                                      <p:cBhvr>
                                        <p:cTn id="115" dur="580">
                                          <p:stCondLst>
                                            <p:cond delay="0"/>
                                          </p:stCondLst>
                                        </p:cTn>
                                        <p:tgtEl>
                                          <p:spTgt spid="3">
                                            <p:txEl>
                                              <p:pRg st="8" end="8"/>
                                            </p:txEl>
                                          </p:spTgt>
                                        </p:tgtEl>
                                      </p:cBhvr>
                                    </p:animEffect>
                                    <p:anim calcmode="lin" valueType="num">
                                      <p:cBhvr>
                                        <p:cTn id="11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8" end="8"/>
                                            </p:txEl>
                                          </p:spTgt>
                                        </p:tgtEl>
                                      </p:cBhvr>
                                      <p:to x="100000" y="60000"/>
                                    </p:animScale>
                                    <p:animScale>
                                      <p:cBhvr>
                                        <p:cTn id="122" dur="166" decel="50000">
                                          <p:stCondLst>
                                            <p:cond delay="676"/>
                                          </p:stCondLst>
                                        </p:cTn>
                                        <p:tgtEl>
                                          <p:spTgt spid="3">
                                            <p:txEl>
                                              <p:pRg st="8" end="8"/>
                                            </p:txEl>
                                          </p:spTgt>
                                        </p:tgtEl>
                                      </p:cBhvr>
                                      <p:to x="100000" y="100000"/>
                                    </p:animScale>
                                    <p:animScale>
                                      <p:cBhvr>
                                        <p:cTn id="123" dur="26">
                                          <p:stCondLst>
                                            <p:cond delay="1312"/>
                                          </p:stCondLst>
                                        </p:cTn>
                                        <p:tgtEl>
                                          <p:spTgt spid="3">
                                            <p:txEl>
                                              <p:pRg st="8" end="8"/>
                                            </p:txEl>
                                          </p:spTgt>
                                        </p:tgtEl>
                                      </p:cBhvr>
                                      <p:to x="100000" y="80000"/>
                                    </p:animScale>
                                    <p:animScale>
                                      <p:cBhvr>
                                        <p:cTn id="124" dur="166" decel="50000">
                                          <p:stCondLst>
                                            <p:cond delay="1338"/>
                                          </p:stCondLst>
                                        </p:cTn>
                                        <p:tgtEl>
                                          <p:spTgt spid="3">
                                            <p:txEl>
                                              <p:pRg st="8" end="8"/>
                                            </p:txEl>
                                          </p:spTgt>
                                        </p:tgtEl>
                                      </p:cBhvr>
                                      <p:to x="100000" y="100000"/>
                                    </p:animScale>
                                    <p:animScale>
                                      <p:cBhvr>
                                        <p:cTn id="125" dur="26">
                                          <p:stCondLst>
                                            <p:cond delay="1642"/>
                                          </p:stCondLst>
                                        </p:cTn>
                                        <p:tgtEl>
                                          <p:spTgt spid="3">
                                            <p:txEl>
                                              <p:pRg st="8" end="8"/>
                                            </p:txEl>
                                          </p:spTgt>
                                        </p:tgtEl>
                                      </p:cBhvr>
                                      <p:to x="100000" y="90000"/>
                                    </p:animScale>
                                    <p:animScale>
                                      <p:cBhvr>
                                        <p:cTn id="126" dur="166" decel="50000">
                                          <p:stCondLst>
                                            <p:cond delay="1668"/>
                                          </p:stCondLst>
                                        </p:cTn>
                                        <p:tgtEl>
                                          <p:spTgt spid="3">
                                            <p:txEl>
                                              <p:pRg st="8" end="8"/>
                                            </p:txEl>
                                          </p:spTgt>
                                        </p:tgtEl>
                                      </p:cBhvr>
                                      <p:to x="100000" y="100000"/>
                                    </p:animScale>
                                    <p:animScale>
                                      <p:cBhvr>
                                        <p:cTn id="127" dur="26">
                                          <p:stCondLst>
                                            <p:cond delay="1808"/>
                                          </p:stCondLst>
                                        </p:cTn>
                                        <p:tgtEl>
                                          <p:spTgt spid="3">
                                            <p:txEl>
                                              <p:pRg st="8" end="8"/>
                                            </p:txEl>
                                          </p:spTgt>
                                        </p:tgtEl>
                                      </p:cBhvr>
                                      <p:to x="100000" y="95000"/>
                                    </p:animScale>
                                    <p:animScale>
                                      <p:cBhvr>
                                        <p:cTn id="128"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63688" y="1484784"/>
            <a:ext cx="6400800" cy="4608512"/>
          </a:xfrm>
        </p:spPr>
        <p:txBody>
          <a:bodyPr>
            <a:normAutofit fontScale="85000" lnSpcReduction="10000"/>
          </a:bodyPr>
          <a:lstStyle/>
          <a:p>
            <a:r>
              <a:rPr lang="es-ES" sz="2800" b="1" u="sng" dirty="0" smtClean="0">
                <a:solidFill>
                  <a:schemeClr val="tx1"/>
                </a:solidFill>
              </a:rPr>
              <a:t>¿CÓMO SURGEN LAS ACTIVIDADES? </a:t>
            </a:r>
          </a:p>
          <a:p>
            <a:r>
              <a:rPr lang="es-ES" b="1" dirty="0" smtClean="0"/>
              <a:t> </a:t>
            </a:r>
            <a:endParaRPr lang="es-ES" dirty="0" smtClean="0"/>
          </a:p>
          <a:p>
            <a:pPr algn="l"/>
            <a:r>
              <a:rPr lang="es-ES" dirty="0" smtClean="0">
                <a:solidFill>
                  <a:schemeClr val="accent3">
                    <a:lumMod val="75000"/>
                  </a:schemeClr>
                </a:solidFill>
              </a:rPr>
              <a:t>El punto de partida es variado:</a:t>
            </a:r>
          </a:p>
          <a:p>
            <a:pPr lvl="1" algn="l">
              <a:buFont typeface="Wingdings" pitchFamily="2" charset="2"/>
              <a:buChar char="v"/>
            </a:pPr>
            <a:r>
              <a:rPr lang="es-ES" dirty="0" smtClean="0">
                <a:solidFill>
                  <a:schemeClr val="accent3">
                    <a:lumMod val="75000"/>
                  </a:schemeClr>
                </a:solidFill>
              </a:rPr>
              <a:t>Una idea surgida en la</a:t>
            </a:r>
            <a:r>
              <a:rPr lang="es-ES" u="sng" dirty="0" smtClean="0">
                <a:solidFill>
                  <a:schemeClr val="accent3">
                    <a:lumMod val="75000"/>
                  </a:schemeClr>
                </a:solidFill>
              </a:rPr>
              <a:t> asamblea.</a:t>
            </a:r>
            <a:endParaRPr lang="es-ES" dirty="0" smtClean="0">
              <a:solidFill>
                <a:schemeClr val="accent3">
                  <a:lumMod val="75000"/>
                </a:schemeClr>
              </a:solidFill>
            </a:endParaRPr>
          </a:p>
          <a:p>
            <a:pPr lvl="1" algn="l">
              <a:buFont typeface="Wingdings" pitchFamily="2" charset="2"/>
              <a:buChar char="v"/>
            </a:pPr>
            <a:r>
              <a:rPr lang="es-ES" dirty="0" smtClean="0">
                <a:solidFill>
                  <a:schemeClr val="accent3">
                    <a:lumMod val="75000"/>
                  </a:schemeClr>
                </a:solidFill>
              </a:rPr>
              <a:t>Una </a:t>
            </a:r>
            <a:r>
              <a:rPr lang="es-ES" u="sng" dirty="0" smtClean="0">
                <a:solidFill>
                  <a:schemeClr val="accent3">
                    <a:lumMod val="75000"/>
                  </a:schemeClr>
                </a:solidFill>
              </a:rPr>
              <a:t>situación concreta  </a:t>
            </a:r>
            <a:r>
              <a:rPr lang="es-ES" dirty="0" smtClean="0">
                <a:solidFill>
                  <a:schemeClr val="accent3">
                    <a:lumMod val="75000"/>
                  </a:schemeClr>
                </a:solidFill>
              </a:rPr>
              <a:t>surgida en la vida escolar. </a:t>
            </a:r>
          </a:p>
          <a:p>
            <a:pPr lvl="1" algn="l">
              <a:buFont typeface="Wingdings" pitchFamily="2" charset="2"/>
              <a:buChar char="v"/>
            </a:pPr>
            <a:r>
              <a:rPr lang="es-ES" dirty="0" smtClean="0">
                <a:solidFill>
                  <a:schemeClr val="accent3">
                    <a:lumMod val="75000"/>
                  </a:schemeClr>
                </a:solidFill>
              </a:rPr>
              <a:t>Un </a:t>
            </a:r>
            <a:r>
              <a:rPr lang="es-ES" u="sng" dirty="0" smtClean="0">
                <a:solidFill>
                  <a:schemeClr val="accent3">
                    <a:lumMod val="75000"/>
                  </a:schemeClr>
                </a:solidFill>
              </a:rPr>
              <a:t>tema propuesto por la escuela</a:t>
            </a:r>
            <a:r>
              <a:rPr lang="es-ES" dirty="0" smtClean="0">
                <a:solidFill>
                  <a:schemeClr val="accent3">
                    <a:lumMod val="75000"/>
                  </a:schemeClr>
                </a:solidFill>
              </a:rPr>
              <a:t> (por los pedagogos, los </a:t>
            </a:r>
            <a:r>
              <a:rPr lang="es-ES" dirty="0" smtClean="0">
                <a:solidFill>
                  <a:schemeClr val="accent3">
                    <a:lumMod val="75000"/>
                  </a:schemeClr>
                </a:solidFill>
              </a:rPr>
              <a:t>atelieristas</a:t>
            </a:r>
            <a:r>
              <a:rPr lang="es-ES" dirty="0" smtClean="0">
                <a:solidFill>
                  <a:schemeClr val="accent3">
                    <a:lumMod val="75000"/>
                  </a:schemeClr>
                </a:solidFill>
              </a:rPr>
              <a:t>, los ayudantes, los educadores…) para todos los grupos.</a:t>
            </a:r>
          </a:p>
          <a:p>
            <a:pPr lvl="1" algn="l">
              <a:buFont typeface="Wingdings" pitchFamily="2" charset="2"/>
              <a:buChar char="v"/>
            </a:pPr>
            <a:r>
              <a:rPr lang="es-ES" dirty="0" smtClean="0">
                <a:solidFill>
                  <a:schemeClr val="accent3">
                    <a:lumMod val="75000"/>
                  </a:schemeClr>
                </a:solidFill>
              </a:rPr>
              <a:t>Algunos temas propuestos por la </a:t>
            </a:r>
            <a:r>
              <a:rPr lang="es-ES" u="sng" dirty="0" smtClean="0">
                <a:solidFill>
                  <a:schemeClr val="accent3">
                    <a:lumMod val="75000"/>
                  </a:schemeClr>
                </a:solidFill>
              </a:rPr>
              <a:t>comisión de educación del Ayuntamiento</a:t>
            </a:r>
            <a:r>
              <a:rPr lang="es-ES" dirty="0" smtClean="0">
                <a:solidFill>
                  <a:schemeClr val="accent3">
                    <a:lumMod val="75000"/>
                  </a:schemeClr>
                </a:solidFill>
              </a:rPr>
              <a:t> a todas la escuelas.</a:t>
            </a:r>
            <a:endParaRPr lang="es-ES" dirty="0">
              <a:solidFill>
                <a:schemeClr val="accent3">
                  <a:lumMod val="75000"/>
                </a:schemeClr>
              </a:solidFill>
            </a:endParaRP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800" decel="100000"/>
                                        <p:tgtEl>
                                          <p:spTgt spid="3">
                                            <p:txEl>
                                              <p:pRg st="3" end="3"/>
                                            </p:txEl>
                                          </p:spTgt>
                                        </p:tgtEl>
                                      </p:cBhvr>
                                    </p:animEffect>
                                    <p:anim calcmode="lin" valueType="num">
                                      <p:cBhvr>
                                        <p:cTn id="1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23" fill="hold">
                            <p:stCondLst>
                              <p:cond delay="2000"/>
                            </p:stCondLst>
                            <p:childTnLst>
                              <p:par>
                                <p:cTn id="24" presetID="3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800" decel="100000"/>
                                        <p:tgtEl>
                                          <p:spTgt spid="3">
                                            <p:txEl>
                                              <p:pRg st="4" end="4"/>
                                            </p:txEl>
                                          </p:spTgt>
                                        </p:tgtEl>
                                      </p:cBhvr>
                                    </p:animEffect>
                                    <p:anim calcmode="lin" valueType="num">
                                      <p:cBhvr>
                                        <p:cTn id="27"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32" fill="hold">
                            <p:stCondLst>
                              <p:cond delay="3000"/>
                            </p:stCondLst>
                            <p:childTnLst>
                              <p:par>
                                <p:cTn id="33" presetID="3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800" decel="100000"/>
                                        <p:tgtEl>
                                          <p:spTgt spid="3">
                                            <p:txEl>
                                              <p:pRg st="5" end="5"/>
                                            </p:txEl>
                                          </p:spTgt>
                                        </p:tgtEl>
                                      </p:cBhvr>
                                    </p:animEffect>
                                    <p:anim calcmode="lin" valueType="num">
                                      <p:cBhvr>
                                        <p:cTn id="36"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41" fill="hold">
                            <p:stCondLst>
                              <p:cond delay="4000"/>
                            </p:stCondLst>
                            <p:childTnLst>
                              <p:par>
                                <p:cTn id="42" presetID="30"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800" decel="100000"/>
                                        <p:tgtEl>
                                          <p:spTgt spid="3">
                                            <p:txEl>
                                              <p:pRg st="6" end="6"/>
                                            </p:txEl>
                                          </p:spTgt>
                                        </p:tgtEl>
                                      </p:cBhvr>
                                    </p:animEffect>
                                    <p:anim calcmode="lin" valueType="num">
                                      <p:cBhvr>
                                        <p:cTn id="45"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63688" y="1484784"/>
            <a:ext cx="6400800" cy="4608512"/>
          </a:xfrm>
        </p:spPr>
        <p:txBody>
          <a:bodyPr>
            <a:normAutofit fontScale="85000" lnSpcReduction="20000"/>
          </a:bodyPr>
          <a:lstStyle/>
          <a:p>
            <a:r>
              <a:rPr lang="es-ES" b="1" dirty="0" smtClean="0"/>
              <a:t> </a:t>
            </a:r>
            <a:r>
              <a:rPr lang="es-ES" dirty="0" smtClean="0">
                <a:solidFill>
                  <a:schemeClr val="accent3">
                    <a:lumMod val="75000"/>
                  </a:schemeClr>
                </a:solidFill>
              </a:rPr>
              <a:t>En Reggio Emilia los artesanos y especialistas van a escuelas a trabajar con niños, enseñándoles los distintos materiales  y técnicas.</a:t>
            </a:r>
          </a:p>
          <a:p>
            <a:endParaRPr lang="es-ES" dirty="0" smtClean="0">
              <a:solidFill>
                <a:schemeClr val="accent3">
                  <a:lumMod val="75000"/>
                </a:schemeClr>
              </a:solidFill>
            </a:endParaRPr>
          </a:p>
          <a:p>
            <a:r>
              <a:rPr lang="es-ES" dirty="0" smtClean="0">
                <a:solidFill>
                  <a:schemeClr val="accent3">
                    <a:lumMod val="75000"/>
                  </a:schemeClr>
                </a:solidFill>
              </a:rPr>
              <a:t>Por otra parte, los niños de Infantil también salen del colegio para tener experiencias. Los olores y sonidos del campo, el ruido…</a:t>
            </a:r>
          </a:p>
          <a:p>
            <a:endParaRPr lang="es-ES" dirty="0" smtClean="0">
              <a:solidFill>
                <a:schemeClr val="accent3">
                  <a:lumMod val="75000"/>
                </a:schemeClr>
              </a:solidFill>
            </a:endParaRPr>
          </a:p>
          <a:p>
            <a:r>
              <a:rPr lang="es-ES" dirty="0" smtClean="0">
                <a:solidFill>
                  <a:schemeClr val="accent3">
                    <a:lumMod val="75000"/>
                  </a:schemeClr>
                </a:solidFill>
              </a:rPr>
              <a:t>Se deben aprovechar las situaciones de la vida cotidiana, las aulas Reggio Emilia están siempre abiertas.</a:t>
            </a:r>
          </a:p>
          <a:p>
            <a:endParaRPr lang="es-ES" dirty="0" smtClean="0"/>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ACTIVIDADES</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3075"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3076"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3077"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80"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smtClean="0">
                <a:solidFill>
                  <a:schemeClr val="bg1"/>
                </a:solidFill>
                <a:latin typeface="Viner Hand ITC" pitchFamily="66" charset="0"/>
              </a:rPr>
              <a:t>PRINCIPIOS METODOLÓGICOS</a:t>
            </a:r>
            <a:endParaRPr lang="es-ES" sz="3200" b="1" dirty="0">
              <a:solidFill>
                <a:schemeClr val="bg1"/>
              </a:solidFill>
              <a:latin typeface="Viner Hand ITC" pitchFamily="66" charset="0"/>
            </a:endParaRPr>
          </a:p>
        </p:txBody>
      </p:sp>
      <p:sp>
        <p:nvSpPr>
          <p:cNvPr id="13" name="12 CuadroTexto"/>
          <p:cNvSpPr txBox="1"/>
          <p:nvPr/>
        </p:nvSpPr>
        <p:spPr>
          <a:xfrm>
            <a:off x="1547813" y="1484784"/>
            <a:ext cx="7272337" cy="5355312"/>
          </a:xfrm>
          <a:prstGeom prst="rect">
            <a:avLst/>
          </a:prstGeom>
          <a:noFill/>
        </p:spPr>
        <p:txBody>
          <a:bodyPr>
            <a:spAutoFit/>
          </a:bodyPr>
          <a:lstStyle/>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Estrategias de trabajo grupal</a:t>
            </a:r>
            <a:r>
              <a:rPr lang="es-ES" dirty="0">
                <a:solidFill>
                  <a:schemeClr val="accent3">
                    <a:lumMod val="75000"/>
                  </a:schemeClr>
                </a:solidFill>
                <a:latin typeface="+mn-lt"/>
                <a:cs typeface="+mn-cs"/>
              </a:rPr>
              <a:t>. Los niños y niñas trabajan en grupos y son motivados a tomar sus propias decisiones y elecciones.</a:t>
            </a:r>
          </a:p>
          <a:p>
            <a:pPr algn="ctr" fontAlgn="auto">
              <a:spcBef>
                <a:spcPts val="0"/>
              </a:spcBef>
              <a:spcAft>
                <a:spcPts val="0"/>
              </a:spcAft>
              <a:defRPr/>
            </a:pPr>
            <a:endParaRPr lang="es-ES" dirty="0" smtClean="0">
              <a:solidFill>
                <a:schemeClr val="accent3">
                  <a:lumMod val="75000"/>
                </a:schemeClr>
              </a:solidFill>
              <a:latin typeface="+mn-lt"/>
              <a:cs typeface="+mn-cs"/>
            </a:endParaRPr>
          </a:p>
          <a:p>
            <a:pPr algn="ctr" fontAlgn="auto">
              <a:spcBef>
                <a:spcPts val="0"/>
              </a:spcBef>
              <a:spcAft>
                <a:spcPts val="0"/>
              </a:spcAft>
              <a:defRPr/>
            </a:pPr>
            <a:endParaRPr lang="es-ES" dirty="0">
              <a:solidFill>
                <a:schemeClr val="accent3">
                  <a:lumMod val="75000"/>
                </a:schemeClr>
              </a:solidFill>
              <a:latin typeface="+mn-lt"/>
              <a:cs typeface="+mn-cs"/>
            </a:endParaRPr>
          </a:p>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teoría de los "Cien lenguajes de los niños/as"</a:t>
            </a:r>
            <a:r>
              <a:rPr lang="es-ES" dirty="0">
                <a:solidFill>
                  <a:schemeClr val="accent3">
                    <a:lumMod val="75000"/>
                  </a:schemeClr>
                </a:solidFill>
                <a:latin typeface="+mn-lt"/>
                <a:cs typeface="+mn-cs"/>
              </a:rPr>
              <a:t>. Los adultos manejamos una perspectiva de la realidad y una forma de expresión más limitada. Las Escuelas Reggio Emilia reconocen, valoran y utilizan los diversos códigos comunicativos y formas de pensamiento presentes en los niños/as debido a su posibilidad de concebir una pluralidad abrumadora de alternativas, que los adultos ya no tenemos. Si sólo nos limitamos a un lenguaje, a una forma de expresión, estamos cortando las posibilidades de entender al niño/a, pues la comunicación se limita al limitar los lenguajes que usamos.</a:t>
            </a:r>
          </a:p>
          <a:p>
            <a:pPr algn="ctr" fontAlgn="auto">
              <a:spcBef>
                <a:spcPts val="0"/>
              </a:spcBef>
              <a:spcAft>
                <a:spcPts val="0"/>
              </a:spcAft>
              <a:defRPr/>
            </a:pPr>
            <a:endParaRPr lang="es-ES" dirty="0" smtClean="0">
              <a:solidFill>
                <a:schemeClr val="accent3">
                  <a:lumMod val="75000"/>
                </a:schemeClr>
              </a:solidFill>
              <a:latin typeface="+mn-lt"/>
              <a:cs typeface="+mn-cs"/>
            </a:endParaRPr>
          </a:p>
          <a:p>
            <a:pPr algn="ctr" fontAlgn="auto">
              <a:spcBef>
                <a:spcPts val="0"/>
              </a:spcBef>
              <a:spcAft>
                <a:spcPts val="0"/>
              </a:spcAft>
              <a:defRPr/>
            </a:pPr>
            <a:endParaRPr lang="es-ES" dirty="0">
              <a:solidFill>
                <a:schemeClr val="accent3">
                  <a:lumMod val="75000"/>
                </a:schemeClr>
              </a:solidFill>
              <a:latin typeface="+mn-lt"/>
              <a:cs typeface="+mn-cs"/>
            </a:endParaRPr>
          </a:p>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valoración de la diversidad y de la complejidad</a:t>
            </a:r>
            <a:r>
              <a:rPr lang="es-ES" dirty="0">
                <a:solidFill>
                  <a:schemeClr val="accent3">
                    <a:lumMod val="75000"/>
                  </a:schemeClr>
                </a:solidFill>
                <a:latin typeface="+mn-lt"/>
                <a:cs typeface="+mn-cs"/>
              </a:rPr>
              <a:t>. Se comprende que la concepción homogeneizadora de la enseñanza no cabe en la realidad porque ella es heterogénea. Entonces, la cercanía a un mundo real debe aceptar la diversidad y la complejidad de la interacción de las diferencias.</a:t>
            </a:r>
          </a:p>
          <a:p>
            <a:pPr algn="ctr" fontAlgn="auto">
              <a:spcBef>
                <a:spcPts val="0"/>
              </a:spcBef>
              <a:spcAft>
                <a:spcPts val="0"/>
              </a:spcAft>
              <a:buFont typeface="Wingdings" pitchFamily="2" charset="2"/>
              <a:buChar char="v"/>
              <a:defRPr/>
            </a:pPr>
            <a:endParaRPr lang="es-ES" dirty="0">
              <a:solidFill>
                <a:schemeClr val="accent3">
                  <a:lumMod val="75000"/>
                </a:schemeClr>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Scale>
                                      <p:cBhvr>
                                        <p:cTn id="7"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0" end="0"/>
                                            </p:txEl>
                                          </p:spTgt>
                                        </p:tgtEl>
                                        <p:attrNameLst>
                                          <p:attrName>ppt_x</p:attrName>
                                          <p:attrName>ppt_y</p:attrName>
                                        </p:attrNameLst>
                                      </p:cBhvr>
                                    </p:animMotion>
                                    <p:animEffect transition="in" filter="fade">
                                      <p:cBhvr>
                                        <p:cTn id="9" dur="1000"/>
                                        <p:tgtEl>
                                          <p:spTgt spid="13">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Scale>
                                      <p:cBhvr>
                                        <p:cTn id="13" dur="1000" decel="50000" fill="hold">
                                          <p:stCondLst>
                                            <p:cond delay="0"/>
                                          </p:stCondLst>
                                        </p:cTn>
                                        <p:tgtEl>
                                          <p:spTgt spid="1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xEl>
                                              <p:pRg st="3" end="3"/>
                                            </p:txEl>
                                          </p:spTgt>
                                        </p:tgtEl>
                                        <p:attrNameLst>
                                          <p:attrName>ppt_x</p:attrName>
                                          <p:attrName>ppt_y</p:attrName>
                                        </p:attrNameLst>
                                      </p:cBhvr>
                                    </p:animMotion>
                                    <p:animEffect transition="in" filter="fade">
                                      <p:cBhvr>
                                        <p:cTn id="15" dur="1000"/>
                                        <p:tgtEl>
                                          <p:spTgt spid="13">
                                            <p:txEl>
                                              <p:pRg st="3" end="3"/>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Scale>
                                      <p:cBhvr>
                                        <p:cTn id="19" dur="1000" decel="50000" fill="hold">
                                          <p:stCondLst>
                                            <p:cond delay="0"/>
                                          </p:stCondLst>
                                        </p:cTn>
                                        <p:tgtEl>
                                          <p:spTgt spid="1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xEl>
                                              <p:pRg st="6" end="6"/>
                                            </p:txEl>
                                          </p:spTgt>
                                        </p:tgtEl>
                                        <p:attrNameLst>
                                          <p:attrName>ppt_x</p:attrName>
                                          <p:attrName>ppt_y</p:attrName>
                                        </p:attrNameLst>
                                      </p:cBhvr>
                                    </p:animMotion>
                                    <p:animEffect transition="in" filter="fade">
                                      <p:cBhvr>
                                        <p:cTn id="21"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EcX-xIuYhIg/TVmSEjTtTyI/AAAAAAAAABA/iyYTKlgG7Ug/s1600/2011-02-05.jpg"/>
          <p:cNvPicPr>
            <a:picLocks noChangeAspect="1" noChangeArrowheads="1"/>
          </p:cNvPicPr>
          <p:nvPr/>
        </p:nvPicPr>
        <p:blipFill>
          <a:blip r:embed="rId2" cstate="print"/>
          <a:srcRect/>
          <a:stretch>
            <a:fillRect/>
          </a:stretch>
        </p:blipFill>
        <p:spPr bwMode="auto">
          <a:xfrm>
            <a:off x="4717081" y="4149080"/>
            <a:ext cx="4103391" cy="2564086"/>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 name="2 Subtítulo"/>
          <p:cNvSpPr>
            <a:spLocks noGrp="1"/>
          </p:cNvSpPr>
          <p:nvPr>
            <p:ph type="subTitle" idx="1"/>
          </p:nvPr>
        </p:nvSpPr>
        <p:spPr>
          <a:xfrm>
            <a:off x="1619250" y="1412875"/>
            <a:ext cx="7200900" cy="4824437"/>
          </a:xfrm>
        </p:spPr>
        <p:txBody>
          <a:bodyPr rtlCol="0">
            <a:normAutofit/>
          </a:bodyPr>
          <a:lstStyle/>
          <a:p>
            <a:pPr fontAlgn="auto">
              <a:spcAft>
                <a:spcPts val="0"/>
              </a:spcAft>
              <a:defRPr/>
            </a:pPr>
            <a:r>
              <a:rPr lang="es-ES" sz="2400" b="1" dirty="0" smtClean="0">
                <a:solidFill>
                  <a:schemeClr val="tx1"/>
                </a:solidFill>
              </a:rPr>
              <a:t>¿CÓMO EVALÚAN EL PROCESO Y SUS RESULTADOS?</a:t>
            </a:r>
          </a:p>
          <a:p>
            <a:pPr fontAlgn="auto">
              <a:spcAft>
                <a:spcPts val="0"/>
              </a:spcAft>
              <a:buFont typeface="Arial" pitchFamily="34" charset="0"/>
              <a:buNone/>
              <a:defRPr/>
            </a:pPr>
            <a:endParaRPr lang="es-ES" sz="1700" dirty="0" smtClean="0">
              <a:solidFill>
                <a:schemeClr val="accent3">
                  <a:lumMod val="75000"/>
                </a:schemeClr>
              </a:solidFill>
            </a:endParaRPr>
          </a:p>
          <a:p>
            <a:pPr fontAlgn="auto">
              <a:spcAft>
                <a:spcPts val="0"/>
              </a:spcAft>
              <a:buFont typeface="Arial" pitchFamily="34" charset="0"/>
              <a:buNone/>
              <a:defRPr/>
            </a:pPr>
            <a:r>
              <a:rPr lang="es-ES" sz="2000" dirty="0" smtClean="0">
                <a:solidFill>
                  <a:schemeClr val="accent3">
                    <a:lumMod val="75000"/>
                  </a:schemeClr>
                </a:solidFill>
              </a:rPr>
              <a:t>Las escuelas inspiradas en los maestros de Reggio usan </a:t>
            </a:r>
            <a:r>
              <a:rPr lang="es-ES" sz="2000" b="1" i="1" dirty="0" smtClean="0">
                <a:solidFill>
                  <a:schemeClr val="accent3">
                    <a:lumMod val="75000"/>
                  </a:schemeClr>
                </a:solidFill>
              </a:rPr>
              <a:t>"paneles</a:t>
            </a:r>
          </a:p>
          <a:p>
            <a:pPr fontAlgn="auto">
              <a:spcAft>
                <a:spcPts val="0"/>
              </a:spcAft>
              <a:buFont typeface="Arial" pitchFamily="34" charset="0"/>
              <a:buNone/>
              <a:defRPr/>
            </a:pPr>
            <a:r>
              <a:rPr lang="es-ES" sz="2000" b="1" i="1" dirty="0" smtClean="0">
                <a:solidFill>
                  <a:schemeClr val="accent3">
                    <a:lumMod val="75000"/>
                  </a:schemeClr>
                </a:solidFill>
              </a:rPr>
              <a:t>de documentos"</a:t>
            </a:r>
            <a:r>
              <a:rPr lang="es-ES" sz="2000" dirty="0" smtClean="0">
                <a:solidFill>
                  <a:schemeClr val="accent3">
                    <a:lumMod val="75000"/>
                  </a:schemeClr>
                </a:solidFill>
              </a:rPr>
              <a:t> para hacer visible el aprendizaje. Estos paneles</a:t>
            </a:r>
          </a:p>
          <a:p>
            <a:pPr fontAlgn="auto">
              <a:spcAft>
                <a:spcPts val="0"/>
              </a:spcAft>
              <a:buFont typeface="Arial" pitchFamily="34" charset="0"/>
              <a:buNone/>
              <a:defRPr/>
            </a:pPr>
            <a:r>
              <a:rPr lang="es-ES" sz="2000" dirty="0" smtClean="0">
                <a:solidFill>
                  <a:schemeClr val="accent3">
                    <a:lumMod val="75000"/>
                  </a:schemeClr>
                </a:solidFill>
              </a:rPr>
              <a:t>incluyen fotos, cuadros y escritos de las conversaciones que registra</a:t>
            </a:r>
          </a:p>
          <a:p>
            <a:pPr fontAlgn="auto">
              <a:spcAft>
                <a:spcPts val="0"/>
              </a:spcAft>
              <a:buFont typeface="Arial" pitchFamily="34" charset="0"/>
              <a:buNone/>
              <a:defRPr/>
            </a:pPr>
            <a:r>
              <a:rPr lang="es-ES" sz="2000" dirty="0" smtClean="0">
                <a:solidFill>
                  <a:schemeClr val="accent3">
                    <a:lumMod val="75000"/>
                  </a:schemeClr>
                </a:solidFill>
              </a:rPr>
              <a:t>la colaboración de los niños mientras trabajan en proyectos. </a:t>
            </a:r>
          </a:p>
          <a:p>
            <a:pPr algn="l" fontAlgn="auto">
              <a:spcAft>
                <a:spcPts val="0"/>
              </a:spcAft>
              <a:buFont typeface="Arial" pitchFamily="34" charset="0"/>
              <a:buNone/>
              <a:defRPr/>
            </a:pPr>
            <a:r>
              <a:rPr lang="es-ES" sz="2000" dirty="0" smtClean="0">
                <a:solidFill>
                  <a:schemeClr val="accent3">
                    <a:lumMod val="75000"/>
                  </a:schemeClr>
                </a:solidFill>
              </a:rPr>
              <a:t>Los paneles, junto con los portafolios de cada niño, generalmente</a:t>
            </a:r>
          </a:p>
          <a:p>
            <a:pPr algn="l" fontAlgn="auto">
              <a:spcAft>
                <a:spcPts val="0"/>
              </a:spcAft>
              <a:buFont typeface="Arial" pitchFamily="34" charset="0"/>
              <a:buNone/>
              <a:defRPr/>
            </a:pPr>
            <a:r>
              <a:rPr lang="es-ES" sz="2000" dirty="0" smtClean="0">
                <a:solidFill>
                  <a:schemeClr val="accent3">
                    <a:lumMod val="75000"/>
                  </a:schemeClr>
                </a:solidFill>
              </a:rPr>
              <a:t>reemplazan los exámenes </a:t>
            </a:r>
          </a:p>
          <a:p>
            <a:pPr algn="l" fontAlgn="auto">
              <a:spcAft>
                <a:spcPts val="0"/>
              </a:spcAft>
              <a:buFont typeface="Arial" pitchFamily="34" charset="0"/>
              <a:buNone/>
              <a:defRPr/>
            </a:pPr>
            <a:r>
              <a:rPr lang="es-ES" sz="2000" dirty="0" smtClean="0">
                <a:solidFill>
                  <a:schemeClr val="accent3">
                    <a:lumMod val="75000"/>
                  </a:schemeClr>
                </a:solidFill>
              </a:rPr>
              <a:t>de evaluación normal para </a:t>
            </a:r>
          </a:p>
          <a:p>
            <a:pPr algn="l" fontAlgn="auto">
              <a:spcAft>
                <a:spcPts val="0"/>
              </a:spcAft>
              <a:buFont typeface="Arial" pitchFamily="34" charset="0"/>
              <a:buNone/>
              <a:defRPr/>
            </a:pPr>
            <a:r>
              <a:rPr lang="es-ES" sz="2000" dirty="0" smtClean="0">
                <a:solidFill>
                  <a:schemeClr val="accent3">
                    <a:lumMod val="75000"/>
                  </a:schemeClr>
                </a:solidFill>
              </a:rPr>
              <a:t>documentar el aprendizaje</a:t>
            </a:r>
          </a:p>
          <a:p>
            <a:pPr algn="l" fontAlgn="auto">
              <a:spcAft>
                <a:spcPts val="0"/>
              </a:spcAft>
              <a:buFont typeface="Arial" pitchFamily="34" charset="0"/>
              <a:buNone/>
              <a:defRPr/>
            </a:pPr>
            <a:r>
              <a:rPr lang="es-ES" sz="2000" dirty="0" smtClean="0">
                <a:solidFill>
                  <a:schemeClr val="accent3">
                    <a:lumMod val="75000"/>
                  </a:schemeClr>
                </a:solidFill>
              </a:rPr>
              <a:t> y crecimiento de los niños.</a:t>
            </a:r>
          </a:p>
          <a:p>
            <a:pPr algn="l" fontAlgn="auto">
              <a:spcAft>
                <a:spcPts val="0"/>
              </a:spcAft>
              <a:buFont typeface="Arial" pitchFamily="34" charset="0"/>
              <a:buNone/>
              <a:defRPr/>
            </a:pPr>
            <a:endParaRPr lang="es-ES" sz="2800" dirty="0" smtClean="0">
              <a:solidFill>
                <a:schemeClr val="tx1"/>
              </a:solidFill>
            </a:endParaRPr>
          </a:p>
        </p:txBody>
      </p:sp>
      <p:sp>
        <p:nvSpPr>
          <p:cNvPr id="2051"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2052"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2053"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2054"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11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3" presetClass="entr" presetSubtype="16"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500"/>
                                        <p:tgtEl>
                                          <p:spTgt spid="3">
                                            <p:txEl>
                                              <p:pRg st="2" end="2"/>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plus(in)">
                                      <p:cBhvr>
                                        <p:cTn id="15" dur="500"/>
                                        <p:tgtEl>
                                          <p:spTgt spid="3">
                                            <p:txEl>
                                              <p:pRg st="3" end="3"/>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plus(in)">
                                      <p:cBhvr>
                                        <p:cTn id="18" dur="500"/>
                                        <p:tgtEl>
                                          <p:spTgt spid="3">
                                            <p:txEl>
                                              <p:pRg st="4" end="4"/>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plus(in)">
                                      <p:cBhvr>
                                        <p:cTn id="21" dur="500"/>
                                        <p:tgtEl>
                                          <p:spTgt spid="3">
                                            <p:txEl>
                                              <p:pRg st="5" end="5"/>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plus(in)">
                                      <p:cBhvr>
                                        <p:cTn id="24" dur="500"/>
                                        <p:tgtEl>
                                          <p:spTgt spid="3">
                                            <p:txEl>
                                              <p:pRg st="6" end="6"/>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plus(in)">
                                      <p:cBhvr>
                                        <p:cTn id="27" dur="500"/>
                                        <p:tgtEl>
                                          <p:spTgt spid="3">
                                            <p:txEl>
                                              <p:pRg st="7" end="7"/>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plus(in)">
                                      <p:cBhvr>
                                        <p:cTn id="30" dur="500"/>
                                        <p:tgtEl>
                                          <p:spTgt spid="3">
                                            <p:txEl>
                                              <p:pRg st="8" end="8"/>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plus(in)">
                                      <p:cBhvr>
                                        <p:cTn id="33" dur="500"/>
                                        <p:tgtEl>
                                          <p:spTgt spid="3">
                                            <p:txEl>
                                              <p:pRg st="9" end="9"/>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plus(in)">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buFont typeface="Arial" pitchFamily="34" charset="0"/>
              <a:buNone/>
              <a:defRPr/>
            </a:pPr>
            <a:endParaRPr lang="es-ES" sz="1600" dirty="0" smtClean="0">
              <a:solidFill>
                <a:schemeClr val="accent3">
                  <a:lumMod val="75000"/>
                </a:schemeClr>
              </a:solidFill>
            </a:endParaRPr>
          </a:p>
          <a:p>
            <a:pPr fontAlgn="auto">
              <a:spcAft>
                <a:spcPts val="0"/>
              </a:spcAft>
              <a:buFont typeface="Arial" pitchFamily="34" charset="0"/>
              <a:buNone/>
              <a:defRPr/>
            </a:pPr>
            <a:r>
              <a:rPr lang="es-ES" sz="2000" dirty="0" smtClean="0">
                <a:solidFill>
                  <a:schemeClr val="accent3">
                    <a:lumMod val="75000"/>
                  </a:schemeClr>
                </a:solidFill>
              </a:rPr>
              <a:t>Además, la documentación sirve para </a:t>
            </a:r>
            <a:r>
              <a:rPr lang="es-ES" sz="2000" b="1" u="sng" dirty="0" smtClean="0">
                <a:solidFill>
                  <a:schemeClr val="accent3">
                    <a:lumMod val="75000"/>
                  </a:schemeClr>
                </a:solidFill>
              </a:rPr>
              <a:t>ayudar al maestro y otros</a:t>
            </a:r>
          </a:p>
          <a:p>
            <a:pPr fontAlgn="auto">
              <a:spcAft>
                <a:spcPts val="0"/>
              </a:spcAft>
              <a:buFont typeface="Arial" pitchFamily="34" charset="0"/>
              <a:buNone/>
              <a:defRPr/>
            </a:pPr>
            <a:r>
              <a:rPr lang="es-ES" sz="2000" b="1" u="sng" dirty="0" smtClean="0">
                <a:solidFill>
                  <a:schemeClr val="accent3">
                    <a:lumMod val="75000"/>
                  </a:schemeClr>
                </a:solidFill>
              </a:rPr>
              <a:t>educadores</a:t>
            </a:r>
            <a:r>
              <a:rPr lang="es-ES" sz="2000" dirty="0" smtClean="0">
                <a:solidFill>
                  <a:schemeClr val="accent3">
                    <a:lumMod val="75000"/>
                  </a:schemeClr>
                </a:solidFill>
              </a:rPr>
              <a:t> para evaluar su propio trabajo y perfeccionar el plan de</a:t>
            </a:r>
          </a:p>
          <a:p>
            <a:pPr fontAlgn="auto">
              <a:spcAft>
                <a:spcPts val="0"/>
              </a:spcAft>
              <a:buFont typeface="Arial" pitchFamily="34" charset="0"/>
              <a:buNone/>
              <a:defRPr/>
            </a:pPr>
            <a:r>
              <a:rPr lang="es-ES" sz="2000" dirty="0" smtClean="0">
                <a:solidFill>
                  <a:schemeClr val="accent3">
                    <a:lumMod val="75000"/>
                  </a:schemeClr>
                </a:solidFill>
              </a:rPr>
              <a:t>estudios correspondiente. Y, por último, se ofrece a los padres</a:t>
            </a:r>
          </a:p>
          <a:p>
            <a:pPr fontAlgn="auto">
              <a:spcAft>
                <a:spcPts val="0"/>
              </a:spcAft>
              <a:buFont typeface="Arial" pitchFamily="34" charset="0"/>
              <a:buNone/>
              <a:defRPr/>
            </a:pPr>
            <a:r>
              <a:rPr lang="es-ES" sz="2000" dirty="0" smtClean="0">
                <a:solidFill>
                  <a:schemeClr val="accent3">
                    <a:lumMod val="75000"/>
                  </a:schemeClr>
                </a:solidFill>
              </a:rPr>
              <a:t>información sobre la experiencia de aprendizaje de sus hijos,</a:t>
            </a:r>
          </a:p>
          <a:p>
            <a:pPr fontAlgn="auto">
              <a:spcAft>
                <a:spcPts val="0"/>
              </a:spcAft>
              <a:buFont typeface="Arial" pitchFamily="34" charset="0"/>
              <a:buNone/>
              <a:defRPr/>
            </a:pPr>
            <a:r>
              <a:rPr lang="es-ES" sz="2000" dirty="0" smtClean="0">
                <a:solidFill>
                  <a:schemeClr val="accent3">
                    <a:lumMod val="75000"/>
                  </a:schemeClr>
                </a:solidFill>
              </a:rPr>
              <a:t>mientras que la creación de un archivo para la clase y la escuela.</a:t>
            </a:r>
          </a:p>
          <a:p>
            <a:pPr fontAlgn="auto">
              <a:spcAft>
                <a:spcPts val="0"/>
              </a:spcAft>
              <a:buFont typeface="Arial" pitchFamily="34" charset="0"/>
              <a:buNone/>
              <a:defRPr/>
            </a:pPr>
            <a:endParaRPr lang="es-ES" sz="1600" dirty="0" smtClean="0">
              <a:solidFill>
                <a:schemeClr val="accent3">
                  <a:lumMod val="75000"/>
                </a:schemeClr>
              </a:solidFill>
            </a:endParaRPr>
          </a:p>
          <a:p>
            <a:pPr fontAlgn="auto">
              <a:spcAft>
                <a:spcPts val="0"/>
              </a:spcAft>
              <a:buFont typeface="Arial" pitchFamily="34" charset="0"/>
              <a:buNone/>
              <a:defRPr/>
            </a:pPr>
            <a:r>
              <a:rPr lang="es-ES" sz="1600" i="1" dirty="0" smtClean="0">
                <a:solidFill>
                  <a:schemeClr val="tx2">
                    <a:lumMod val="60000"/>
                    <a:lumOff val="40000"/>
                  </a:schemeClr>
                </a:solidFill>
              </a:rPr>
              <a:t>“</a:t>
            </a:r>
            <a:r>
              <a:rPr lang="es-ES" sz="1600" b="1" i="1" dirty="0" smtClean="0">
                <a:solidFill>
                  <a:schemeClr val="tx2">
                    <a:lumMod val="60000"/>
                    <a:lumOff val="40000"/>
                  </a:schemeClr>
                </a:solidFill>
              </a:rPr>
              <a:t>Malaguzzi</a:t>
            </a:r>
            <a:r>
              <a:rPr lang="es-ES" sz="1600" i="1" dirty="0" smtClean="0">
                <a:solidFill>
                  <a:schemeClr val="tx2">
                    <a:lumMod val="60000"/>
                    <a:lumOff val="40000"/>
                  </a:schemeClr>
                </a:solidFill>
              </a:rPr>
              <a:t> demostró una enorme obsesión por documentar la</a:t>
            </a:r>
          </a:p>
          <a:p>
            <a:pPr fontAlgn="auto">
              <a:spcAft>
                <a:spcPts val="0"/>
              </a:spcAft>
              <a:buFont typeface="Arial" pitchFamily="34" charset="0"/>
              <a:buNone/>
              <a:defRPr/>
            </a:pPr>
            <a:r>
              <a:rPr lang="es-ES" sz="1600" i="1" dirty="0" smtClean="0">
                <a:solidFill>
                  <a:schemeClr val="tx2">
                    <a:lumMod val="60000"/>
                    <a:lumOff val="40000"/>
                  </a:schemeClr>
                </a:solidFill>
              </a:rPr>
              <a:t>experiencia de las escuelas. Pedía insistentemente a las educadoras</a:t>
            </a:r>
          </a:p>
          <a:p>
            <a:pPr fontAlgn="auto">
              <a:spcAft>
                <a:spcPts val="0"/>
              </a:spcAft>
              <a:buFont typeface="Arial" pitchFamily="34" charset="0"/>
              <a:buNone/>
              <a:defRPr/>
            </a:pPr>
            <a:r>
              <a:rPr lang="es-ES" sz="1600" i="1" dirty="0" smtClean="0">
                <a:solidFill>
                  <a:schemeClr val="tx2">
                    <a:lumMod val="60000"/>
                    <a:lumOff val="40000"/>
                  </a:schemeClr>
                </a:solidFill>
              </a:rPr>
              <a:t>que llevasen en el bolsillo una libreta y pasaba mucho tiempo</a:t>
            </a:r>
          </a:p>
          <a:p>
            <a:pPr fontAlgn="auto">
              <a:spcAft>
                <a:spcPts val="0"/>
              </a:spcAft>
              <a:buFont typeface="Arial" pitchFamily="34" charset="0"/>
              <a:buNone/>
              <a:defRPr/>
            </a:pPr>
            <a:r>
              <a:rPr lang="es-ES" sz="1600" i="1" dirty="0" smtClean="0">
                <a:solidFill>
                  <a:schemeClr val="tx2">
                    <a:lumMod val="60000"/>
                    <a:lumOff val="40000"/>
                  </a:schemeClr>
                </a:solidFill>
              </a:rPr>
              <a:t>analizando y reflexionado sobre las documentaciones recogidas. Para</a:t>
            </a:r>
          </a:p>
          <a:p>
            <a:pPr fontAlgn="auto">
              <a:spcAft>
                <a:spcPts val="0"/>
              </a:spcAft>
              <a:buFont typeface="Arial" pitchFamily="34" charset="0"/>
              <a:buNone/>
              <a:defRPr/>
            </a:pPr>
            <a:r>
              <a:rPr lang="es-ES" sz="1600" i="1" dirty="0" smtClean="0">
                <a:solidFill>
                  <a:schemeClr val="tx2">
                    <a:lumMod val="60000"/>
                    <a:lumOff val="40000"/>
                  </a:schemeClr>
                </a:solidFill>
              </a:rPr>
              <a:t>él los diarios, cuadernos de clase eran una forma obligada de dar un</a:t>
            </a:r>
          </a:p>
          <a:p>
            <a:pPr fontAlgn="auto">
              <a:spcAft>
                <a:spcPts val="0"/>
              </a:spcAft>
              <a:buFont typeface="Arial" pitchFamily="34" charset="0"/>
              <a:buNone/>
              <a:defRPr/>
            </a:pPr>
            <a:r>
              <a:rPr lang="es-ES" sz="1600" i="1" dirty="0" smtClean="0">
                <a:solidFill>
                  <a:schemeClr val="tx2">
                    <a:lumMod val="60000"/>
                    <a:lumOff val="40000"/>
                  </a:schemeClr>
                </a:solidFill>
              </a:rPr>
              <a:t>testimonio cultural y pedagógico a la propia profesión.</a:t>
            </a:r>
          </a:p>
          <a:p>
            <a:pPr fontAlgn="auto">
              <a:spcAft>
                <a:spcPts val="0"/>
              </a:spcAft>
              <a:buFont typeface="Arial" pitchFamily="34" charset="0"/>
              <a:buNone/>
              <a:defRPr/>
            </a:pPr>
            <a:r>
              <a:rPr lang="es-ES" sz="1600" i="1" dirty="0" smtClean="0">
                <a:solidFill>
                  <a:schemeClr val="tx2">
                    <a:lumMod val="60000"/>
                    <a:lumOff val="40000"/>
                  </a:schemeClr>
                </a:solidFill>
              </a:rPr>
              <a:t>Requería que estos instrumentos documentales estuviesen visibles</a:t>
            </a:r>
          </a:p>
          <a:p>
            <a:pPr fontAlgn="auto">
              <a:spcAft>
                <a:spcPts val="0"/>
              </a:spcAft>
              <a:buFont typeface="Arial" pitchFamily="34" charset="0"/>
              <a:buNone/>
              <a:defRPr/>
            </a:pPr>
            <a:r>
              <a:rPr lang="es-ES" sz="1600" i="1" dirty="0" smtClean="0">
                <a:solidFill>
                  <a:schemeClr val="tx2">
                    <a:lumMod val="60000"/>
                    <a:lumOff val="40000"/>
                  </a:schemeClr>
                </a:solidFill>
              </a:rPr>
              <a:t>y recogiesen la esencia de la vida en la escuela.” </a:t>
            </a:r>
            <a:r>
              <a:rPr lang="es-ES" sz="1600" b="1" i="1" dirty="0" smtClean="0">
                <a:solidFill>
                  <a:schemeClr val="tx2">
                    <a:lumMod val="60000"/>
                    <a:lumOff val="40000"/>
                  </a:schemeClr>
                </a:solidFill>
              </a:rPr>
              <a:t>A. Hoyuelos</a:t>
            </a:r>
            <a:endParaRPr lang="es-ES" sz="1600" b="1" i="1" dirty="0">
              <a:solidFill>
                <a:schemeClr val="tx2">
                  <a:lumMod val="60000"/>
                  <a:lumOff val="40000"/>
                </a:schemeClr>
              </a:solidFill>
            </a:endParaRPr>
          </a:p>
        </p:txBody>
      </p:sp>
      <p:sp>
        <p:nvSpPr>
          <p:cNvPr id="3075"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307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3077"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3078"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11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3" presetClass="emph" presetSubtype="2" fill="hold" nodeType="afterEffect">
                                  <p:stCondLst>
                                    <p:cond delay="0"/>
                                  </p:stCondLst>
                                  <p:childTnLst>
                                    <p:animClr clrSpc="rgb" dir="cw">
                                      <p:cBhvr override="childStyle">
                                        <p:cTn id="32" dur="1000" fill="hold"/>
                                        <p:tgtEl>
                                          <p:spTgt spid="3">
                                            <p:txEl>
                                              <p:pRg st="7" end="7"/>
                                            </p:txEl>
                                          </p:spTgt>
                                        </p:tgtEl>
                                        <p:attrNameLst>
                                          <p:attrName>style.color</p:attrName>
                                        </p:attrNameLst>
                                      </p:cBhvr>
                                      <p:to>
                                        <a:schemeClr val="accent2"/>
                                      </p:to>
                                    </p:animClr>
                                  </p:childTnLst>
                                </p:cTn>
                              </p:par>
                              <p:par>
                                <p:cTn id="33" presetID="3" presetClass="emph" presetSubtype="2" fill="hold" nodeType="withEffect">
                                  <p:stCondLst>
                                    <p:cond delay="0"/>
                                  </p:stCondLst>
                                  <p:childTnLst>
                                    <p:animClr clrSpc="rgb" dir="cw">
                                      <p:cBhvr override="childStyle">
                                        <p:cTn id="34" dur="1000" fill="hold"/>
                                        <p:tgtEl>
                                          <p:spTgt spid="3">
                                            <p:txEl>
                                              <p:pRg st="8" end="8"/>
                                            </p:txEl>
                                          </p:spTgt>
                                        </p:tgtEl>
                                        <p:attrNameLst>
                                          <p:attrName>style.color</p:attrName>
                                        </p:attrNameLst>
                                      </p:cBhvr>
                                      <p:to>
                                        <a:schemeClr val="accent2"/>
                                      </p:to>
                                    </p:animClr>
                                  </p:childTnLst>
                                </p:cTn>
                              </p:par>
                              <p:par>
                                <p:cTn id="35" presetID="3" presetClass="emph" presetSubtype="2" fill="hold" nodeType="withEffect">
                                  <p:stCondLst>
                                    <p:cond delay="0"/>
                                  </p:stCondLst>
                                  <p:childTnLst>
                                    <p:animClr clrSpc="rgb" dir="cw">
                                      <p:cBhvr override="childStyle">
                                        <p:cTn id="36" dur="1000" fill="hold"/>
                                        <p:tgtEl>
                                          <p:spTgt spid="3">
                                            <p:txEl>
                                              <p:pRg st="9" end="9"/>
                                            </p:txEl>
                                          </p:spTgt>
                                        </p:tgtEl>
                                        <p:attrNameLst>
                                          <p:attrName>style.color</p:attrName>
                                        </p:attrNameLst>
                                      </p:cBhvr>
                                      <p:to>
                                        <a:schemeClr val="accent2"/>
                                      </p:to>
                                    </p:animClr>
                                  </p:childTnLst>
                                </p:cTn>
                              </p:par>
                              <p:par>
                                <p:cTn id="37" presetID="3" presetClass="emph" presetSubtype="2" fill="hold" nodeType="withEffect">
                                  <p:stCondLst>
                                    <p:cond delay="0"/>
                                  </p:stCondLst>
                                  <p:childTnLst>
                                    <p:animClr clrSpc="rgb" dir="cw">
                                      <p:cBhvr override="childStyle">
                                        <p:cTn id="38" dur="1000" fill="hold"/>
                                        <p:tgtEl>
                                          <p:spTgt spid="3">
                                            <p:txEl>
                                              <p:pRg st="10" end="10"/>
                                            </p:txEl>
                                          </p:spTgt>
                                        </p:tgtEl>
                                        <p:attrNameLst>
                                          <p:attrName>style.color</p:attrName>
                                        </p:attrNameLst>
                                      </p:cBhvr>
                                      <p:to>
                                        <a:schemeClr val="accent2"/>
                                      </p:to>
                                    </p:animClr>
                                  </p:childTnLst>
                                </p:cTn>
                              </p:par>
                              <p:par>
                                <p:cTn id="39" presetID="3" presetClass="emph" presetSubtype="2" fill="hold" nodeType="withEffect">
                                  <p:stCondLst>
                                    <p:cond delay="0"/>
                                  </p:stCondLst>
                                  <p:childTnLst>
                                    <p:animClr clrSpc="rgb" dir="cw">
                                      <p:cBhvr override="childStyle">
                                        <p:cTn id="40" dur="1000" fill="hold"/>
                                        <p:tgtEl>
                                          <p:spTgt spid="3">
                                            <p:txEl>
                                              <p:pRg st="11" end="11"/>
                                            </p:txEl>
                                          </p:spTgt>
                                        </p:tgtEl>
                                        <p:attrNameLst>
                                          <p:attrName>style.color</p:attrName>
                                        </p:attrNameLst>
                                      </p:cBhvr>
                                      <p:to>
                                        <a:schemeClr val="accent2"/>
                                      </p:to>
                                    </p:animClr>
                                  </p:childTnLst>
                                </p:cTn>
                              </p:par>
                              <p:par>
                                <p:cTn id="41" presetID="3" presetClass="emph" presetSubtype="2" fill="hold" nodeType="withEffect">
                                  <p:stCondLst>
                                    <p:cond delay="0"/>
                                  </p:stCondLst>
                                  <p:childTnLst>
                                    <p:animClr clrSpc="rgb" dir="cw">
                                      <p:cBhvr override="childStyle">
                                        <p:cTn id="42" dur="1000" fill="hold"/>
                                        <p:tgtEl>
                                          <p:spTgt spid="3">
                                            <p:txEl>
                                              <p:pRg st="12" end="12"/>
                                            </p:txEl>
                                          </p:spTgt>
                                        </p:tgtEl>
                                        <p:attrNameLst>
                                          <p:attrName>style.color</p:attrName>
                                        </p:attrNameLst>
                                      </p:cBhvr>
                                      <p:to>
                                        <a:schemeClr val="accent2"/>
                                      </p:to>
                                    </p:animClr>
                                  </p:childTnLst>
                                </p:cTn>
                              </p:par>
                              <p:par>
                                <p:cTn id="43" presetID="3" presetClass="emph" presetSubtype="2" fill="hold" nodeType="withEffect">
                                  <p:stCondLst>
                                    <p:cond delay="0"/>
                                  </p:stCondLst>
                                  <p:childTnLst>
                                    <p:animClr clrSpc="rgb" dir="cw">
                                      <p:cBhvr override="childStyle">
                                        <p:cTn id="44" dur="1000" fill="hold"/>
                                        <p:tgtEl>
                                          <p:spTgt spid="3">
                                            <p:txEl>
                                              <p:pRg st="13" end="13"/>
                                            </p:txEl>
                                          </p:spTgt>
                                        </p:tgtEl>
                                        <p:attrNameLst>
                                          <p:attrName>style.color</p:attrName>
                                        </p:attrNameLst>
                                      </p:cBhvr>
                                      <p:to>
                                        <a:schemeClr val="accent2"/>
                                      </p:to>
                                    </p:animClr>
                                  </p:childTnLst>
                                </p:cTn>
                              </p:par>
                              <p:par>
                                <p:cTn id="45" presetID="3" presetClass="emph" presetSubtype="2" fill="hold" nodeType="withEffect">
                                  <p:stCondLst>
                                    <p:cond delay="0"/>
                                  </p:stCondLst>
                                  <p:childTnLst>
                                    <p:animClr clrSpc="rgb" dir="cw">
                                      <p:cBhvr override="childStyle">
                                        <p:cTn id="46" dur="1000" fill="hold"/>
                                        <p:tgtEl>
                                          <p:spTgt spid="3">
                                            <p:txEl>
                                              <p:pRg st="14" end="1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defRPr/>
            </a:pPr>
            <a:r>
              <a:rPr lang="es-ES" sz="2400" b="1" dirty="0" smtClean="0">
                <a:solidFill>
                  <a:schemeClr val="tx1"/>
                </a:solidFill>
              </a:rPr>
              <a:t>¿CÓMO RECOGEN INFORMACIÓN SOBRE LOS ESTUDIANTES, SU APRENDIZAJE, SUS FAMILIAS?</a:t>
            </a:r>
          </a:p>
          <a:p>
            <a:pPr fontAlgn="auto">
              <a:spcAft>
                <a:spcPts val="0"/>
              </a:spcAft>
              <a:buFont typeface="Arial" pitchFamily="34" charset="0"/>
              <a:buNone/>
              <a:defRPr/>
            </a:pPr>
            <a:endParaRPr lang="es-ES" sz="1700" dirty="0" smtClean="0">
              <a:solidFill>
                <a:schemeClr val="accent3">
                  <a:lumMod val="75000"/>
                </a:schemeClr>
              </a:solidFill>
            </a:endParaRPr>
          </a:p>
          <a:p>
            <a:pPr fontAlgn="auto">
              <a:spcAft>
                <a:spcPts val="0"/>
              </a:spcAft>
              <a:buFont typeface="Arial" pitchFamily="34" charset="0"/>
              <a:buNone/>
              <a:defRPr/>
            </a:pPr>
            <a:r>
              <a:rPr lang="es-ES" sz="1700" dirty="0" smtClean="0">
                <a:solidFill>
                  <a:schemeClr val="accent3">
                    <a:lumMod val="75000"/>
                  </a:schemeClr>
                </a:solidFill>
              </a:rPr>
              <a:t>La </a:t>
            </a:r>
            <a:r>
              <a:rPr lang="es-ES" sz="1700" u="sng" dirty="0" smtClean="0">
                <a:solidFill>
                  <a:schemeClr val="accent3">
                    <a:lumMod val="75000"/>
                  </a:schemeClr>
                </a:solidFill>
              </a:rPr>
              <a:t>documentación</a:t>
            </a:r>
            <a:r>
              <a:rPr lang="es-ES" sz="1700" dirty="0" smtClean="0">
                <a:solidFill>
                  <a:schemeClr val="accent3">
                    <a:lumMod val="75000"/>
                  </a:schemeClr>
                </a:solidFill>
              </a:rPr>
              <a:t> es uno de los principios básicos de las escuelas</a:t>
            </a:r>
          </a:p>
          <a:p>
            <a:pPr fontAlgn="auto">
              <a:spcAft>
                <a:spcPts val="0"/>
              </a:spcAft>
              <a:buFont typeface="Arial" pitchFamily="34" charset="0"/>
              <a:buNone/>
              <a:defRPr/>
            </a:pPr>
            <a:r>
              <a:rPr lang="es-ES" sz="1700" dirty="0" smtClean="0">
                <a:solidFill>
                  <a:schemeClr val="accent3">
                    <a:lumMod val="75000"/>
                  </a:schemeClr>
                </a:solidFill>
              </a:rPr>
              <a:t>reggianas</a:t>
            </a:r>
            <a:r>
              <a:rPr lang="es-ES" sz="1700" dirty="0" smtClean="0">
                <a:solidFill>
                  <a:schemeClr val="accent3">
                    <a:lumMod val="75000"/>
                  </a:schemeClr>
                </a:solidFill>
              </a:rPr>
              <a:t>, una documentación reflexiva, además de descriptiva. Las</a:t>
            </a:r>
          </a:p>
          <a:p>
            <a:pPr fontAlgn="auto">
              <a:spcAft>
                <a:spcPts val="0"/>
              </a:spcAft>
              <a:buFont typeface="Arial" pitchFamily="34" charset="0"/>
              <a:buNone/>
              <a:defRPr/>
            </a:pPr>
            <a:r>
              <a:rPr lang="es-ES" sz="1700" dirty="0" smtClean="0">
                <a:solidFill>
                  <a:schemeClr val="accent3">
                    <a:lumMod val="75000"/>
                  </a:schemeClr>
                </a:solidFill>
              </a:rPr>
              <a:t>transcripciones de los comentarios y discusiones de los niños, las</a:t>
            </a:r>
          </a:p>
          <a:p>
            <a:pPr fontAlgn="auto">
              <a:spcAft>
                <a:spcPts val="0"/>
              </a:spcAft>
              <a:buFont typeface="Arial" pitchFamily="34" charset="0"/>
              <a:buNone/>
              <a:defRPr/>
            </a:pPr>
            <a:r>
              <a:rPr lang="es-ES" sz="1700" dirty="0" smtClean="0">
                <a:solidFill>
                  <a:schemeClr val="accent3">
                    <a:lumMod val="75000"/>
                  </a:schemeClr>
                </a:solidFill>
              </a:rPr>
              <a:t>fotografías de sus actividades y las representaciones de sus</a:t>
            </a:r>
          </a:p>
          <a:p>
            <a:pPr fontAlgn="auto">
              <a:spcAft>
                <a:spcPts val="0"/>
              </a:spcAft>
              <a:buFont typeface="Arial" pitchFamily="34" charset="0"/>
              <a:buNone/>
              <a:defRPr/>
            </a:pPr>
            <a:r>
              <a:rPr lang="es-ES" sz="1700" dirty="0" smtClean="0">
                <a:solidFill>
                  <a:schemeClr val="accent3">
                    <a:lumMod val="75000"/>
                  </a:schemeClr>
                </a:solidFill>
              </a:rPr>
              <a:t>pensamientos y aprendizajes son elementos que se estudian</a:t>
            </a:r>
          </a:p>
          <a:p>
            <a:pPr fontAlgn="auto">
              <a:spcAft>
                <a:spcPts val="0"/>
              </a:spcAft>
              <a:buFont typeface="Arial" pitchFamily="34" charset="0"/>
              <a:buNone/>
              <a:defRPr/>
            </a:pPr>
            <a:r>
              <a:rPr lang="es-ES" sz="1700" dirty="0" smtClean="0">
                <a:solidFill>
                  <a:schemeClr val="accent3">
                    <a:lumMod val="75000"/>
                  </a:schemeClr>
                </a:solidFill>
              </a:rPr>
              <a:t>cuidadosamente.</a:t>
            </a:r>
          </a:p>
          <a:p>
            <a:pPr fontAlgn="auto">
              <a:spcAft>
                <a:spcPts val="0"/>
              </a:spcAft>
              <a:buFont typeface="Arial" pitchFamily="34" charset="0"/>
              <a:buNone/>
              <a:defRPr/>
            </a:pPr>
            <a:endParaRPr lang="es-ES" sz="1700" dirty="0" smtClean="0">
              <a:solidFill>
                <a:schemeClr val="accent3">
                  <a:lumMod val="75000"/>
                </a:schemeClr>
              </a:solidFill>
            </a:endParaRPr>
          </a:p>
          <a:p>
            <a:pPr fontAlgn="auto">
              <a:spcAft>
                <a:spcPts val="0"/>
              </a:spcAft>
              <a:buFont typeface="Arial" pitchFamily="34" charset="0"/>
              <a:buNone/>
              <a:defRPr/>
            </a:pPr>
            <a:r>
              <a:rPr lang="es-ES" sz="1700" dirty="0" smtClean="0">
                <a:solidFill>
                  <a:schemeClr val="accent3">
                    <a:lumMod val="75000"/>
                  </a:schemeClr>
                </a:solidFill>
              </a:rPr>
              <a:t>La documentación supone para </a:t>
            </a:r>
            <a:r>
              <a:rPr lang="es-ES" sz="1700" b="1" i="1" dirty="0" smtClean="0">
                <a:solidFill>
                  <a:schemeClr val="accent3">
                    <a:lumMod val="75000"/>
                  </a:schemeClr>
                </a:solidFill>
              </a:rPr>
              <a:t>Malaguzzi</a:t>
            </a:r>
            <a:r>
              <a:rPr lang="es-ES" sz="1700" dirty="0" smtClean="0">
                <a:solidFill>
                  <a:schemeClr val="accent3">
                    <a:lumMod val="75000"/>
                  </a:schemeClr>
                </a:solidFill>
              </a:rPr>
              <a:t>, la recogida sistemática</a:t>
            </a:r>
          </a:p>
          <a:p>
            <a:pPr fontAlgn="auto">
              <a:spcAft>
                <a:spcPts val="0"/>
              </a:spcAft>
              <a:buFont typeface="Arial" pitchFamily="34" charset="0"/>
              <a:buNone/>
              <a:defRPr/>
            </a:pPr>
            <a:r>
              <a:rPr lang="es-ES" sz="1700" dirty="0" smtClean="0">
                <a:solidFill>
                  <a:schemeClr val="accent3">
                    <a:lumMod val="75000"/>
                  </a:schemeClr>
                </a:solidFill>
              </a:rPr>
              <a:t>(a través de diapositivas, fotografías, paneles, vídeos, palabras de los</a:t>
            </a:r>
          </a:p>
          <a:p>
            <a:pPr fontAlgn="auto">
              <a:spcAft>
                <a:spcPts val="0"/>
              </a:spcAft>
              <a:buFont typeface="Arial" pitchFamily="34" charset="0"/>
              <a:buNone/>
              <a:defRPr/>
            </a:pPr>
            <a:r>
              <a:rPr lang="es-ES" sz="1700" dirty="0" smtClean="0">
                <a:solidFill>
                  <a:schemeClr val="accent3">
                    <a:lumMod val="75000"/>
                  </a:schemeClr>
                </a:solidFill>
              </a:rPr>
              <a:t>niños, productos gráficos) de los procesos educativos.</a:t>
            </a:r>
            <a:endParaRPr lang="es-ES" sz="1700" dirty="0">
              <a:solidFill>
                <a:schemeClr val="accent3">
                  <a:lumMod val="75000"/>
                </a:schemeClr>
              </a:solidFill>
            </a:endParaRPr>
          </a:p>
        </p:txBody>
      </p:sp>
      <p:sp>
        <p:nvSpPr>
          <p:cNvPr id="409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410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410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410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down)">
                                      <p:cBhvr>
                                        <p:cTn id="60" dur="580">
                                          <p:stCondLst>
                                            <p:cond delay="0"/>
                                          </p:stCondLst>
                                        </p:cTn>
                                        <p:tgtEl>
                                          <p:spTgt spid="3">
                                            <p:txEl>
                                              <p:pRg st="5" end="5"/>
                                            </p:txEl>
                                          </p:spTgt>
                                        </p:tgtEl>
                                      </p:cBhvr>
                                    </p:animEffect>
                                    <p:anim calcmode="lin" valueType="num">
                                      <p:cBhvr>
                                        <p:cTn id="6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5" end="5"/>
                                            </p:txEl>
                                          </p:spTgt>
                                        </p:tgtEl>
                                      </p:cBhvr>
                                      <p:to x="100000" y="60000"/>
                                    </p:animScale>
                                    <p:animScale>
                                      <p:cBhvr>
                                        <p:cTn id="67" dur="166" decel="50000">
                                          <p:stCondLst>
                                            <p:cond delay="676"/>
                                          </p:stCondLst>
                                        </p:cTn>
                                        <p:tgtEl>
                                          <p:spTgt spid="3">
                                            <p:txEl>
                                              <p:pRg st="5" end="5"/>
                                            </p:txEl>
                                          </p:spTgt>
                                        </p:tgtEl>
                                      </p:cBhvr>
                                      <p:to x="100000" y="100000"/>
                                    </p:animScale>
                                    <p:animScale>
                                      <p:cBhvr>
                                        <p:cTn id="68" dur="26">
                                          <p:stCondLst>
                                            <p:cond delay="1312"/>
                                          </p:stCondLst>
                                        </p:cTn>
                                        <p:tgtEl>
                                          <p:spTgt spid="3">
                                            <p:txEl>
                                              <p:pRg st="5" end="5"/>
                                            </p:txEl>
                                          </p:spTgt>
                                        </p:tgtEl>
                                      </p:cBhvr>
                                      <p:to x="100000" y="80000"/>
                                    </p:animScale>
                                    <p:animScale>
                                      <p:cBhvr>
                                        <p:cTn id="69" dur="166" decel="50000">
                                          <p:stCondLst>
                                            <p:cond delay="1338"/>
                                          </p:stCondLst>
                                        </p:cTn>
                                        <p:tgtEl>
                                          <p:spTgt spid="3">
                                            <p:txEl>
                                              <p:pRg st="5" end="5"/>
                                            </p:txEl>
                                          </p:spTgt>
                                        </p:tgtEl>
                                      </p:cBhvr>
                                      <p:to x="100000" y="100000"/>
                                    </p:animScale>
                                    <p:animScale>
                                      <p:cBhvr>
                                        <p:cTn id="70" dur="26">
                                          <p:stCondLst>
                                            <p:cond delay="1642"/>
                                          </p:stCondLst>
                                        </p:cTn>
                                        <p:tgtEl>
                                          <p:spTgt spid="3">
                                            <p:txEl>
                                              <p:pRg st="5" end="5"/>
                                            </p:txEl>
                                          </p:spTgt>
                                        </p:tgtEl>
                                      </p:cBhvr>
                                      <p:to x="100000" y="90000"/>
                                    </p:animScale>
                                    <p:animScale>
                                      <p:cBhvr>
                                        <p:cTn id="71" dur="166" decel="50000">
                                          <p:stCondLst>
                                            <p:cond delay="1668"/>
                                          </p:stCondLst>
                                        </p:cTn>
                                        <p:tgtEl>
                                          <p:spTgt spid="3">
                                            <p:txEl>
                                              <p:pRg st="5" end="5"/>
                                            </p:txEl>
                                          </p:spTgt>
                                        </p:tgtEl>
                                      </p:cBhvr>
                                      <p:to x="100000" y="100000"/>
                                    </p:animScale>
                                    <p:animScale>
                                      <p:cBhvr>
                                        <p:cTn id="72" dur="26">
                                          <p:stCondLst>
                                            <p:cond delay="1808"/>
                                          </p:stCondLst>
                                        </p:cTn>
                                        <p:tgtEl>
                                          <p:spTgt spid="3">
                                            <p:txEl>
                                              <p:pRg st="5" end="5"/>
                                            </p:txEl>
                                          </p:spTgt>
                                        </p:tgtEl>
                                      </p:cBhvr>
                                      <p:to x="100000" y="95000"/>
                                    </p:animScale>
                                    <p:animScale>
                                      <p:cBhvr>
                                        <p:cTn id="73" dur="166" decel="50000">
                                          <p:stCondLst>
                                            <p:cond delay="1834"/>
                                          </p:stCondLst>
                                        </p:cTn>
                                        <p:tgtEl>
                                          <p:spTgt spid="3">
                                            <p:txEl>
                                              <p:pRg st="5" end="5"/>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wipe(down)">
                                      <p:cBhvr>
                                        <p:cTn id="76" dur="580">
                                          <p:stCondLst>
                                            <p:cond delay="0"/>
                                          </p:stCondLst>
                                        </p:cTn>
                                        <p:tgtEl>
                                          <p:spTgt spid="3">
                                            <p:txEl>
                                              <p:pRg st="6" end="6"/>
                                            </p:txEl>
                                          </p:spTgt>
                                        </p:tgtEl>
                                      </p:cBhvr>
                                    </p:animEffect>
                                    <p:anim calcmode="lin" valueType="num">
                                      <p:cBhvr>
                                        <p:cTn id="7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6" end="6"/>
                                            </p:txEl>
                                          </p:spTgt>
                                        </p:tgtEl>
                                      </p:cBhvr>
                                      <p:to x="100000" y="60000"/>
                                    </p:animScale>
                                    <p:animScale>
                                      <p:cBhvr>
                                        <p:cTn id="83" dur="166" decel="50000">
                                          <p:stCondLst>
                                            <p:cond delay="676"/>
                                          </p:stCondLst>
                                        </p:cTn>
                                        <p:tgtEl>
                                          <p:spTgt spid="3">
                                            <p:txEl>
                                              <p:pRg st="6" end="6"/>
                                            </p:txEl>
                                          </p:spTgt>
                                        </p:tgtEl>
                                      </p:cBhvr>
                                      <p:to x="100000" y="100000"/>
                                    </p:animScale>
                                    <p:animScale>
                                      <p:cBhvr>
                                        <p:cTn id="84" dur="26">
                                          <p:stCondLst>
                                            <p:cond delay="1312"/>
                                          </p:stCondLst>
                                        </p:cTn>
                                        <p:tgtEl>
                                          <p:spTgt spid="3">
                                            <p:txEl>
                                              <p:pRg st="6" end="6"/>
                                            </p:txEl>
                                          </p:spTgt>
                                        </p:tgtEl>
                                      </p:cBhvr>
                                      <p:to x="100000" y="80000"/>
                                    </p:animScale>
                                    <p:animScale>
                                      <p:cBhvr>
                                        <p:cTn id="85" dur="166" decel="50000">
                                          <p:stCondLst>
                                            <p:cond delay="1338"/>
                                          </p:stCondLst>
                                        </p:cTn>
                                        <p:tgtEl>
                                          <p:spTgt spid="3">
                                            <p:txEl>
                                              <p:pRg st="6" end="6"/>
                                            </p:txEl>
                                          </p:spTgt>
                                        </p:tgtEl>
                                      </p:cBhvr>
                                      <p:to x="100000" y="100000"/>
                                    </p:animScale>
                                    <p:animScale>
                                      <p:cBhvr>
                                        <p:cTn id="86" dur="26">
                                          <p:stCondLst>
                                            <p:cond delay="1642"/>
                                          </p:stCondLst>
                                        </p:cTn>
                                        <p:tgtEl>
                                          <p:spTgt spid="3">
                                            <p:txEl>
                                              <p:pRg st="6" end="6"/>
                                            </p:txEl>
                                          </p:spTgt>
                                        </p:tgtEl>
                                      </p:cBhvr>
                                      <p:to x="100000" y="90000"/>
                                    </p:animScale>
                                    <p:animScale>
                                      <p:cBhvr>
                                        <p:cTn id="87" dur="166" decel="50000">
                                          <p:stCondLst>
                                            <p:cond delay="1668"/>
                                          </p:stCondLst>
                                        </p:cTn>
                                        <p:tgtEl>
                                          <p:spTgt spid="3">
                                            <p:txEl>
                                              <p:pRg st="6" end="6"/>
                                            </p:txEl>
                                          </p:spTgt>
                                        </p:tgtEl>
                                      </p:cBhvr>
                                      <p:to x="100000" y="100000"/>
                                    </p:animScale>
                                    <p:animScale>
                                      <p:cBhvr>
                                        <p:cTn id="88" dur="26">
                                          <p:stCondLst>
                                            <p:cond delay="1808"/>
                                          </p:stCondLst>
                                        </p:cTn>
                                        <p:tgtEl>
                                          <p:spTgt spid="3">
                                            <p:txEl>
                                              <p:pRg st="6" end="6"/>
                                            </p:txEl>
                                          </p:spTgt>
                                        </p:tgtEl>
                                      </p:cBhvr>
                                      <p:to x="100000" y="95000"/>
                                    </p:animScale>
                                    <p:animScale>
                                      <p:cBhvr>
                                        <p:cTn id="89" dur="166" decel="50000">
                                          <p:stCondLst>
                                            <p:cond delay="1834"/>
                                          </p:stCondLst>
                                        </p:cTn>
                                        <p:tgtEl>
                                          <p:spTgt spid="3">
                                            <p:txEl>
                                              <p:pRg st="6" end="6"/>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wipe(down)">
                                      <p:cBhvr>
                                        <p:cTn id="92" dur="580">
                                          <p:stCondLst>
                                            <p:cond delay="0"/>
                                          </p:stCondLst>
                                        </p:cTn>
                                        <p:tgtEl>
                                          <p:spTgt spid="3">
                                            <p:txEl>
                                              <p:pRg st="7" end="7"/>
                                            </p:txEl>
                                          </p:spTgt>
                                        </p:tgtEl>
                                      </p:cBhvr>
                                    </p:animEffect>
                                    <p:anim calcmode="lin" valueType="num">
                                      <p:cBhvr>
                                        <p:cTn id="9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7" end="7"/>
                                            </p:txEl>
                                          </p:spTgt>
                                        </p:tgtEl>
                                      </p:cBhvr>
                                      <p:to x="100000" y="60000"/>
                                    </p:animScale>
                                    <p:animScale>
                                      <p:cBhvr>
                                        <p:cTn id="99" dur="166" decel="50000">
                                          <p:stCondLst>
                                            <p:cond delay="676"/>
                                          </p:stCondLst>
                                        </p:cTn>
                                        <p:tgtEl>
                                          <p:spTgt spid="3">
                                            <p:txEl>
                                              <p:pRg st="7" end="7"/>
                                            </p:txEl>
                                          </p:spTgt>
                                        </p:tgtEl>
                                      </p:cBhvr>
                                      <p:to x="100000" y="100000"/>
                                    </p:animScale>
                                    <p:animScale>
                                      <p:cBhvr>
                                        <p:cTn id="100" dur="26">
                                          <p:stCondLst>
                                            <p:cond delay="1312"/>
                                          </p:stCondLst>
                                        </p:cTn>
                                        <p:tgtEl>
                                          <p:spTgt spid="3">
                                            <p:txEl>
                                              <p:pRg st="7" end="7"/>
                                            </p:txEl>
                                          </p:spTgt>
                                        </p:tgtEl>
                                      </p:cBhvr>
                                      <p:to x="100000" y="80000"/>
                                    </p:animScale>
                                    <p:animScale>
                                      <p:cBhvr>
                                        <p:cTn id="101" dur="166" decel="50000">
                                          <p:stCondLst>
                                            <p:cond delay="1338"/>
                                          </p:stCondLst>
                                        </p:cTn>
                                        <p:tgtEl>
                                          <p:spTgt spid="3">
                                            <p:txEl>
                                              <p:pRg st="7" end="7"/>
                                            </p:txEl>
                                          </p:spTgt>
                                        </p:tgtEl>
                                      </p:cBhvr>
                                      <p:to x="100000" y="100000"/>
                                    </p:animScale>
                                    <p:animScale>
                                      <p:cBhvr>
                                        <p:cTn id="102" dur="26">
                                          <p:stCondLst>
                                            <p:cond delay="1642"/>
                                          </p:stCondLst>
                                        </p:cTn>
                                        <p:tgtEl>
                                          <p:spTgt spid="3">
                                            <p:txEl>
                                              <p:pRg st="7" end="7"/>
                                            </p:txEl>
                                          </p:spTgt>
                                        </p:tgtEl>
                                      </p:cBhvr>
                                      <p:to x="100000" y="90000"/>
                                    </p:animScale>
                                    <p:animScale>
                                      <p:cBhvr>
                                        <p:cTn id="103" dur="166" decel="50000">
                                          <p:stCondLst>
                                            <p:cond delay="1668"/>
                                          </p:stCondLst>
                                        </p:cTn>
                                        <p:tgtEl>
                                          <p:spTgt spid="3">
                                            <p:txEl>
                                              <p:pRg st="7" end="7"/>
                                            </p:txEl>
                                          </p:spTgt>
                                        </p:tgtEl>
                                      </p:cBhvr>
                                      <p:to x="100000" y="100000"/>
                                    </p:animScale>
                                    <p:animScale>
                                      <p:cBhvr>
                                        <p:cTn id="104" dur="26">
                                          <p:stCondLst>
                                            <p:cond delay="1808"/>
                                          </p:stCondLst>
                                        </p:cTn>
                                        <p:tgtEl>
                                          <p:spTgt spid="3">
                                            <p:txEl>
                                              <p:pRg st="7" end="7"/>
                                            </p:txEl>
                                          </p:spTgt>
                                        </p:tgtEl>
                                      </p:cBhvr>
                                      <p:to x="100000" y="95000"/>
                                    </p:animScale>
                                    <p:animScale>
                                      <p:cBhvr>
                                        <p:cTn id="105" dur="166" decel="50000">
                                          <p:stCondLst>
                                            <p:cond delay="1834"/>
                                          </p:stCondLst>
                                        </p:cTn>
                                        <p:tgtEl>
                                          <p:spTgt spid="3">
                                            <p:txEl>
                                              <p:pRg st="7" end="7"/>
                                            </p:txEl>
                                          </p:spTgt>
                                        </p:tgtEl>
                                      </p:cBhvr>
                                      <p:to x="100000" y="100000"/>
                                    </p:animScale>
                                  </p:childTnLst>
                                </p:cTn>
                              </p:par>
                            </p:childTnLst>
                          </p:cTn>
                        </p:par>
                        <p:par>
                          <p:cTn id="106" fill="hold">
                            <p:stCondLst>
                              <p:cond delay="2500"/>
                            </p:stCondLst>
                            <p:childTnLst>
                              <p:par>
                                <p:cTn id="107" presetID="26" presetClass="entr" presetSubtype="0" fill="hold" nodeType="after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Effect transition="in" filter="wipe(down)">
                                      <p:cBhvr>
                                        <p:cTn id="109" dur="580">
                                          <p:stCondLst>
                                            <p:cond delay="0"/>
                                          </p:stCondLst>
                                        </p:cTn>
                                        <p:tgtEl>
                                          <p:spTgt spid="3">
                                            <p:txEl>
                                              <p:pRg st="9" end="9"/>
                                            </p:txEl>
                                          </p:spTgt>
                                        </p:tgtEl>
                                      </p:cBhvr>
                                    </p:animEffect>
                                    <p:anim calcmode="lin" valueType="num">
                                      <p:cBhvr>
                                        <p:cTn id="11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9" end="9"/>
                                            </p:txEl>
                                          </p:spTgt>
                                        </p:tgtEl>
                                      </p:cBhvr>
                                      <p:to x="100000" y="60000"/>
                                    </p:animScale>
                                    <p:animScale>
                                      <p:cBhvr>
                                        <p:cTn id="116" dur="166" decel="50000">
                                          <p:stCondLst>
                                            <p:cond delay="676"/>
                                          </p:stCondLst>
                                        </p:cTn>
                                        <p:tgtEl>
                                          <p:spTgt spid="3">
                                            <p:txEl>
                                              <p:pRg st="9" end="9"/>
                                            </p:txEl>
                                          </p:spTgt>
                                        </p:tgtEl>
                                      </p:cBhvr>
                                      <p:to x="100000" y="100000"/>
                                    </p:animScale>
                                    <p:animScale>
                                      <p:cBhvr>
                                        <p:cTn id="117" dur="26">
                                          <p:stCondLst>
                                            <p:cond delay="1312"/>
                                          </p:stCondLst>
                                        </p:cTn>
                                        <p:tgtEl>
                                          <p:spTgt spid="3">
                                            <p:txEl>
                                              <p:pRg st="9" end="9"/>
                                            </p:txEl>
                                          </p:spTgt>
                                        </p:tgtEl>
                                      </p:cBhvr>
                                      <p:to x="100000" y="80000"/>
                                    </p:animScale>
                                    <p:animScale>
                                      <p:cBhvr>
                                        <p:cTn id="118" dur="166" decel="50000">
                                          <p:stCondLst>
                                            <p:cond delay="1338"/>
                                          </p:stCondLst>
                                        </p:cTn>
                                        <p:tgtEl>
                                          <p:spTgt spid="3">
                                            <p:txEl>
                                              <p:pRg st="9" end="9"/>
                                            </p:txEl>
                                          </p:spTgt>
                                        </p:tgtEl>
                                      </p:cBhvr>
                                      <p:to x="100000" y="100000"/>
                                    </p:animScale>
                                    <p:animScale>
                                      <p:cBhvr>
                                        <p:cTn id="119" dur="26">
                                          <p:stCondLst>
                                            <p:cond delay="1642"/>
                                          </p:stCondLst>
                                        </p:cTn>
                                        <p:tgtEl>
                                          <p:spTgt spid="3">
                                            <p:txEl>
                                              <p:pRg st="9" end="9"/>
                                            </p:txEl>
                                          </p:spTgt>
                                        </p:tgtEl>
                                      </p:cBhvr>
                                      <p:to x="100000" y="90000"/>
                                    </p:animScale>
                                    <p:animScale>
                                      <p:cBhvr>
                                        <p:cTn id="120" dur="166" decel="50000">
                                          <p:stCondLst>
                                            <p:cond delay="1668"/>
                                          </p:stCondLst>
                                        </p:cTn>
                                        <p:tgtEl>
                                          <p:spTgt spid="3">
                                            <p:txEl>
                                              <p:pRg st="9" end="9"/>
                                            </p:txEl>
                                          </p:spTgt>
                                        </p:tgtEl>
                                      </p:cBhvr>
                                      <p:to x="100000" y="100000"/>
                                    </p:animScale>
                                    <p:animScale>
                                      <p:cBhvr>
                                        <p:cTn id="121" dur="26">
                                          <p:stCondLst>
                                            <p:cond delay="1808"/>
                                          </p:stCondLst>
                                        </p:cTn>
                                        <p:tgtEl>
                                          <p:spTgt spid="3">
                                            <p:txEl>
                                              <p:pRg st="9" end="9"/>
                                            </p:txEl>
                                          </p:spTgt>
                                        </p:tgtEl>
                                      </p:cBhvr>
                                      <p:to x="100000" y="95000"/>
                                    </p:animScale>
                                    <p:animScale>
                                      <p:cBhvr>
                                        <p:cTn id="122" dur="166" decel="50000">
                                          <p:stCondLst>
                                            <p:cond delay="1834"/>
                                          </p:stCondLst>
                                        </p:cTn>
                                        <p:tgtEl>
                                          <p:spTgt spid="3">
                                            <p:txEl>
                                              <p:pRg st="9" end="9"/>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3">
                                            <p:txEl>
                                              <p:pRg st="10" end="10"/>
                                            </p:txEl>
                                          </p:spTgt>
                                        </p:tgtEl>
                                        <p:attrNameLst>
                                          <p:attrName>style.visibility</p:attrName>
                                        </p:attrNameLst>
                                      </p:cBhvr>
                                      <p:to>
                                        <p:strVal val="visible"/>
                                      </p:to>
                                    </p:set>
                                    <p:animEffect transition="in" filter="wipe(down)">
                                      <p:cBhvr>
                                        <p:cTn id="125" dur="580">
                                          <p:stCondLst>
                                            <p:cond delay="0"/>
                                          </p:stCondLst>
                                        </p:cTn>
                                        <p:tgtEl>
                                          <p:spTgt spid="3">
                                            <p:txEl>
                                              <p:pRg st="10" end="10"/>
                                            </p:txEl>
                                          </p:spTgt>
                                        </p:tgtEl>
                                      </p:cBhvr>
                                    </p:animEffect>
                                    <p:anim calcmode="lin" valueType="num">
                                      <p:cBhvr>
                                        <p:cTn id="12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10" end="10"/>
                                            </p:txEl>
                                          </p:spTgt>
                                        </p:tgtEl>
                                      </p:cBhvr>
                                      <p:to x="100000" y="60000"/>
                                    </p:animScale>
                                    <p:animScale>
                                      <p:cBhvr>
                                        <p:cTn id="132" dur="166" decel="50000">
                                          <p:stCondLst>
                                            <p:cond delay="676"/>
                                          </p:stCondLst>
                                        </p:cTn>
                                        <p:tgtEl>
                                          <p:spTgt spid="3">
                                            <p:txEl>
                                              <p:pRg st="10" end="10"/>
                                            </p:txEl>
                                          </p:spTgt>
                                        </p:tgtEl>
                                      </p:cBhvr>
                                      <p:to x="100000" y="100000"/>
                                    </p:animScale>
                                    <p:animScale>
                                      <p:cBhvr>
                                        <p:cTn id="133" dur="26">
                                          <p:stCondLst>
                                            <p:cond delay="1312"/>
                                          </p:stCondLst>
                                        </p:cTn>
                                        <p:tgtEl>
                                          <p:spTgt spid="3">
                                            <p:txEl>
                                              <p:pRg st="10" end="10"/>
                                            </p:txEl>
                                          </p:spTgt>
                                        </p:tgtEl>
                                      </p:cBhvr>
                                      <p:to x="100000" y="80000"/>
                                    </p:animScale>
                                    <p:animScale>
                                      <p:cBhvr>
                                        <p:cTn id="134" dur="166" decel="50000">
                                          <p:stCondLst>
                                            <p:cond delay="1338"/>
                                          </p:stCondLst>
                                        </p:cTn>
                                        <p:tgtEl>
                                          <p:spTgt spid="3">
                                            <p:txEl>
                                              <p:pRg st="10" end="10"/>
                                            </p:txEl>
                                          </p:spTgt>
                                        </p:tgtEl>
                                      </p:cBhvr>
                                      <p:to x="100000" y="100000"/>
                                    </p:animScale>
                                    <p:animScale>
                                      <p:cBhvr>
                                        <p:cTn id="135" dur="26">
                                          <p:stCondLst>
                                            <p:cond delay="1642"/>
                                          </p:stCondLst>
                                        </p:cTn>
                                        <p:tgtEl>
                                          <p:spTgt spid="3">
                                            <p:txEl>
                                              <p:pRg st="10" end="10"/>
                                            </p:txEl>
                                          </p:spTgt>
                                        </p:tgtEl>
                                      </p:cBhvr>
                                      <p:to x="100000" y="90000"/>
                                    </p:animScale>
                                    <p:animScale>
                                      <p:cBhvr>
                                        <p:cTn id="136" dur="166" decel="50000">
                                          <p:stCondLst>
                                            <p:cond delay="1668"/>
                                          </p:stCondLst>
                                        </p:cTn>
                                        <p:tgtEl>
                                          <p:spTgt spid="3">
                                            <p:txEl>
                                              <p:pRg st="10" end="10"/>
                                            </p:txEl>
                                          </p:spTgt>
                                        </p:tgtEl>
                                      </p:cBhvr>
                                      <p:to x="100000" y="100000"/>
                                    </p:animScale>
                                    <p:animScale>
                                      <p:cBhvr>
                                        <p:cTn id="137" dur="26">
                                          <p:stCondLst>
                                            <p:cond delay="1808"/>
                                          </p:stCondLst>
                                        </p:cTn>
                                        <p:tgtEl>
                                          <p:spTgt spid="3">
                                            <p:txEl>
                                              <p:pRg st="10" end="10"/>
                                            </p:txEl>
                                          </p:spTgt>
                                        </p:tgtEl>
                                      </p:cBhvr>
                                      <p:to x="100000" y="95000"/>
                                    </p:animScale>
                                    <p:animScale>
                                      <p:cBhvr>
                                        <p:cTn id="138" dur="166" decel="50000">
                                          <p:stCondLst>
                                            <p:cond delay="1834"/>
                                          </p:stCondLst>
                                        </p:cTn>
                                        <p:tgtEl>
                                          <p:spTgt spid="3">
                                            <p:txEl>
                                              <p:pRg st="10" end="10"/>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3">
                                            <p:txEl>
                                              <p:pRg st="11" end="11"/>
                                            </p:txEl>
                                          </p:spTgt>
                                        </p:tgtEl>
                                        <p:attrNameLst>
                                          <p:attrName>style.visibility</p:attrName>
                                        </p:attrNameLst>
                                      </p:cBhvr>
                                      <p:to>
                                        <p:strVal val="visible"/>
                                      </p:to>
                                    </p:set>
                                    <p:animEffect transition="in" filter="wipe(down)">
                                      <p:cBhvr>
                                        <p:cTn id="141" dur="580">
                                          <p:stCondLst>
                                            <p:cond delay="0"/>
                                          </p:stCondLst>
                                        </p:cTn>
                                        <p:tgtEl>
                                          <p:spTgt spid="3">
                                            <p:txEl>
                                              <p:pRg st="11" end="11"/>
                                            </p:txEl>
                                          </p:spTgt>
                                        </p:tgtEl>
                                      </p:cBhvr>
                                    </p:animEffect>
                                    <p:anim calcmode="lin" valueType="num">
                                      <p:cBhvr>
                                        <p:cTn id="142"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11" end="11"/>
                                            </p:txEl>
                                          </p:spTgt>
                                        </p:tgtEl>
                                      </p:cBhvr>
                                      <p:to x="100000" y="60000"/>
                                    </p:animScale>
                                    <p:animScale>
                                      <p:cBhvr>
                                        <p:cTn id="148" dur="166" decel="50000">
                                          <p:stCondLst>
                                            <p:cond delay="676"/>
                                          </p:stCondLst>
                                        </p:cTn>
                                        <p:tgtEl>
                                          <p:spTgt spid="3">
                                            <p:txEl>
                                              <p:pRg st="11" end="11"/>
                                            </p:txEl>
                                          </p:spTgt>
                                        </p:tgtEl>
                                      </p:cBhvr>
                                      <p:to x="100000" y="100000"/>
                                    </p:animScale>
                                    <p:animScale>
                                      <p:cBhvr>
                                        <p:cTn id="149" dur="26">
                                          <p:stCondLst>
                                            <p:cond delay="1312"/>
                                          </p:stCondLst>
                                        </p:cTn>
                                        <p:tgtEl>
                                          <p:spTgt spid="3">
                                            <p:txEl>
                                              <p:pRg st="11" end="11"/>
                                            </p:txEl>
                                          </p:spTgt>
                                        </p:tgtEl>
                                      </p:cBhvr>
                                      <p:to x="100000" y="80000"/>
                                    </p:animScale>
                                    <p:animScale>
                                      <p:cBhvr>
                                        <p:cTn id="150" dur="166" decel="50000">
                                          <p:stCondLst>
                                            <p:cond delay="1338"/>
                                          </p:stCondLst>
                                        </p:cTn>
                                        <p:tgtEl>
                                          <p:spTgt spid="3">
                                            <p:txEl>
                                              <p:pRg st="11" end="11"/>
                                            </p:txEl>
                                          </p:spTgt>
                                        </p:tgtEl>
                                      </p:cBhvr>
                                      <p:to x="100000" y="100000"/>
                                    </p:animScale>
                                    <p:animScale>
                                      <p:cBhvr>
                                        <p:cTn id="151" dur="26">
                                          <p:stCondLst>
                                            <p:cond delay="1642"/>
                                          </p:stCondLst>
                                        </p:cTn>
                                        <p:tgtEl>
                                          <p:spTgt spid="3">
                                            <p:txEl>
                                              <p:pRg st="11" end="11"/>
                                            </p:txEl>
                                          </p:spTgt>
                                        </p:tgtEl>
                                      </p:cBhvr>
                                      <p:to x="100000" y="90000"/>
                                    </p:animScale>
                                    <p:animScale>
                                      <p:cBhvr>
                                        <p:cTn id="152" dur="166" decel="50000">
                                          <p:stCondLst>
                                            <p:cond delay="1668"/>
                                          </p:stCondLst>
                                        </p:cTn>
                                        <p:tgtEl>
                                          <p:spTgt spid="3">
                                            <p:txEl>
                                              <p:pRg st="11" end="11"/>
                                            </p:txEl>
                                          </p:spTgt>
                                        </p:tgtEl>
                                      </p:cBhvr>
                                      <p:to x="100000" y="100000"/>
                                    </p:animScale>
                                    <p:animScale>
                                      <p:cBhvr>
                                        <p:cTn id="153" dur="26">
                                          <p:stCondLst>
                                            <p:cond delay="1808"/>
                                          </p:stCondLst>
                                        </p:cTn>
                                        <p:tgtEl>
                                          <p:spTgt spid="3">
                                            <p:txEl>
                                              <p:pRg st="11" end="11"/>
                                            </p:txEl>
                                          </p:spTgt>
                                        </p:tgtEl>
                                      </p:cBhvr>
                                      <p:to x="100000" y="95000"/>
                                    </p:animScale>
                                    <p:animScale>
                                      <p:cBhvr>
                                        <p:cTn id="154"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defRPr/>
            </a:pPr>
            <a:r>
              <a:rPr lang="es-ES" sz="2400" b="1" dirty="0" smtClean="0">
                <a:solidFill>
                  <a:schemeClr val="tx1"/>
                </a:solidFill>
              </a:rPr>
              <a:t>¿CÓMO RECOGEN INFORMACIÓN SOBRE LOS ESTUDIANTES, SU APRENDIZAJE, SUS FAMILIAS?</a:t>
            </a:r>
          </a:p>
          <a:p>
            <a:pPr fontAlgn="auto">
              <a:spcAft>
                <a:spcPts val="0"/>
              </a:spcAft>
              <a:buFont typeface="Arial" pitchFamily="34" charset="0"/>
              <a:buNone/>
              <a:defRPr/>
            </a:pPr>
            <a:endParaRPr lang="es-ES" sz="1700" dirty="0" smtClean="0">
              <a:solidFill>
                <a:schemeClr val="accent3">
                  <a:lumMod val="75000"/>
                </a:schemeClr>
              </a:solidFill>
            </a:endParaRPr>
          </a:p>
          <a:p>
            <a:pPr fontAlgn="auto">
              <a:spcAft>
                <a:spcPts val="0"/>
              </a:spcAft>
              <a:buFont typeface="Arial" pitchFamily="34" charset="0"/>
              <a:buNone/>
              <a:defRPr/>
            </a:pPr>
            <a:r>
              <a:rPr lang="es-ES" sz="1700" dirty="0" smtClean="0">
                <a:solidFill>
                  <a:schemeClr val="accent3">
                    <a:lumMod val="75000"/>
                  </a:schemeClr>
                </a:solidFill>
              </a:rPr>
              <a:t>Otra forma de recoger información, es a través de las familias.</a:t>
            </a:r>
          </a:p>
          <a:p>
            <a:pPr fontAlgn="auto">
              <a:spcAft>
                <a:spcPts val="0"/>
              </a:spcAft>
              <a:buFont typeface="Arial" pitchFamily="34" charset="0"/>
              <a:buNone/>
              <a:defRPr/>
            </a:pPr>
            <a:r>
              <a:rPr lang="es-ES" sz="1700" dirty="0" smtClean="0">
                <a:solidFill>
                  <a:schemeClr val="accent3">
                    <a:lumMod val="75000"/>
                  </a:schemeClr>
                </a:solidFill>
              </a:rPr>
              <a:t>Cuando los padres entregan a sus hijos a los profesores, no lo hacen</a:t>
            </a:r>
          </a:p>
          <a:p>
            <a:pPr fontAlgn="auto">
              <a:spcAft>
                <a:spcPts val="0"/>
              </a:spcAft>
              <a:buFont typeface="Arial" pitchFamily="34" charset="0"/>
              <a:buNone/>
              <a:defRPr/>
            </a:pPr>
            <a:r>
              <a:rPr lang="es-ES" sz="1700" dirty="0" smtClean="0">
                <a:solidFill>
                  <a:schemeClr val="accent3">
                    <a:lumMod val="75000"/>
                  </a:schemeClr>
                </a:solidFill>
              </a:rPr>
              <a:t>como si entregaran un “paquete”, sino que conversan sobre sus</a:t>
            </a:r>
          </a:p>
          <a:p>
            <a:pPr fontAlgn="auto">
              <a:spcAft>
                <a:spcPts val="0"/>
              </a:spcAft>
              <a:buFont typeface="Arial" pitchFamily="34" charset="0"/>
              <a:buNone/>
              <a:defRPr/>
            </a:pPr>
            <a:r>
              <a:rPr lang="es-ES" sz="1700" dirty="0" smtClean="0">
                <a:solidFill>
                  <a:schemeClr val="accent3">
                    <a:lumMod val="75000"/>
                  </a:schemeClr>
                </a:solidFill>
              </a:rPr>
              <a:t>hijos/as.</a:t>
            </a:r>
          </a:p>
          <a:p>
            <a:pPr fontAlgn="auto">
              <a:spcAft>
                <a:spcPts val="0"/>
              </a:spcAft>
              <a:buFont typeface="Arial" pitchFamily="34" charset="0"/>
              <a:buNone/>
              <a:defRPr/>
            </a:pPr>
            <a:endParaRPr lang="es-ES" sz="1700" dirty="0" smtClean="0">
              <a:solidFill>
                <a:schemeClr val="accent3">
                  <a:lumMod val="75000"/>
                </a:schemeClr>
              </a:solidFill>
            </a:endParaRPr>
          </a:p>
          <a:p>
            <a:pPr fontAlgn="auto">
              <a:spcAft>
                <a:spcPts val="0"/>
              </a:spcAft>
              <a:buFont typeface="Arial" pitchFamily="34" charset="0"/>
              <a:buNone/>
              <a:defRPr/>
            </a:pPr>
            <a:r>
              <a:rPr lang="es-ES" sz="1700" dirty="0" smtClean="0">
                <a:solidFill>
                  <a:schemeClr val="accent3">
                    <a:lumMod val="75000"/>
                  </a:schemeClr>
                </a:solidFill>
              </a:rPr>
              <a:t>Todo esto se archiva en el centro, más tarde pasa a los fondos del</a:t>
            </a:r>
          </a:p>
          <a:p>
            <a:pPr fontAlgn="auto">
              <a:spcAft>
                <a:spcPts val="0"/>
              </a:spcAft>
              <a:buFont typeface="Arial" pitchFamily="34" charset="0"/>
              <a:buNone/>
              <a:defRPr/>
            </a:pPr>
            <a:r>
              <a:rPr lang="es-ES" sz="1700" b="1" i="1" dirty="0" smtClean="0">
                <a:solidFill>
                  <a:schemeClr val="accent3">
                    <a:lumMod val="75000"/>
                  </a:schemeClr>
                </a:solidFill>
              </a:rPr>
              <a:t>Centro de </a:t>
            </a:r>
            <a:r>
              <a:rPr lang="es-ES" sz="1700" b="1" i="1" dirty="0" smtClean="0">
                <a:solidFill>
                  <a:schemeClr val="accent3">
                    <a:lumMod val="75000"/>
                  </a:schemeClr>
                </a:solidFill>
              </a:rPr>
              <a:t>Documentazione</a:t>
            </a:r>
            <a:r>
              <a:rPr lang="es-ES" sz="1700" b="1" i="1" dirty="0" smtClean="0">
                <a:solidFill>
                  <a:schemeClr val="accent3">
                    <a:lumMod val="75000"/>
                  </a:schemeClr>
                </a:solidFill>
              </a:rPr>
              <a:t> e </a:t>
            </a:r>
            <a:r>
              <a:rPr lang="es-ES" sz="1700" b="1" i="1" dirty="0" smtClean="0">
                <a:solidFill>
                  <a:schemeClr val="accent3">
                    <a:lumMod val="75000"/>
                  </a:schemeClr>
                </a:solidFill>
              </a:rPr>
              <a:t>Ricerca</a:t>
            </a:r>
            <a:r>
              <a:rPr lang="es-ES" sz="1700" b="1" i="1" dirty="0" smtClean="0">
                <a:solidFill>
                  <a:schemeClr val="accent3">
                    <a:lumMod val="75000"/>
                  </a:schemeClr>
                </a:solidFill>
              </a:rPr>
              <a:t> Educativa</a:t>
            </a:r>
            <a:r>
              <a:rPr lang="es-ES" sz="1700" dirty="0" smtClean="0">
                <a:solidFill>
                  <a:schemeClr val="accent3">
                    <a:lumMod val="75000"/>
                  </a:schemeClr>
                </a:solidFill>
              </a:rPr>
              <a:t>, donde se almacena</a:t>
            </a:r>
          </a:p>
          <a:p>
            <a:pPr fontAlgn="auto">
              <a:spcAft>
                <a:spcPts val="0"/>
              </a:spcAft>
              <a:buFont typeface="Arial" pitchFamily="34" charset="0"/>
              <a:buNone/>
              <a:defRPr/>
            </a:pPr>
            <a:r>
              <a:rPr lang="es-ES" sz="1700" dirty="0" smtClean="0">
                <a:solidFill>
                  <a:schemeClr val="accent3">
                    <a:lumMod val="75000"/>
                  </a:schemeClr>
                </a:solidFill>
              </a:rPr>
              <a:t>la documentación pedagógica de los </a:t>
            </a:r>
            <a:r>
              <a:rPr lang="es-ES" sz="1700" i="1" dirty="0" smtClean="0">
                <a:solidFill>
                  <a:schemeClr val="accent3">
                    <a:lumMod val="75000"/>
                  </a:schemeClr>
                </a:solidFill>
              </a:rPr>
              <a:t>nidi</a:t>
            </a:r>
            <a:r>
              <a:rPr lang="es-ES" sz="1700" i="1" dirty="0" smtClean="0">
                <a:solidFill>
                  <a:schemeClr val="accent3">
                    <a:lumMod val="75000"/>
                  </a:schemeClr>
                </a:solidFill>
              </a:rPr>
              <a:t> y </a:t>
            </a:r>
            <a:r>
              <a:rPr lang="es-ES" sz="1700" i="1" dirty="0" smtClean="0">
                <a:solidFill>
                  <a:schemeClr val="accent3">
                    <a:lumMod val="75000"/>
                  </a:schemeClr>
                </a:solidFill>
              </a:rPr>
              <a:t>scuolas</a:t>
            </a:r>
            <a:r>
              <a:rPr lang="es-ES" sz="1700" dirty="0" smtClean="0">
                <a:solidFill>
                  <a:schemeClr val="accent3">
                    <a:lumMod val="75000"/>
                  </a:schemeClr>
                </a:solidFill>
              </a:rPr>
              <a:t> desde 1980.</a:t>
            </a:r>
          </a:p>
        </p:txBody>
      </p:sp>
      <p:sp>
        <p:nvSpPr>
          <p:cNvPr id="5123"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5124"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5125"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5126"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11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defRPr/>
            </a:pPr>
            <a:r>
              <a:rPr lang="es-ES" sz="2400" b="1" dirty="0" smtClean="0">
                <a:solidFill>
                  <a:schemeClr val="tx1"/>
                </a:solidFill>
              </a:rPr>
              <a:t>¿QUÉ Y PARA QUÉ DOCUMENTAR?</a:t>
            </a:r>
          </a:p>
          <a:p>
            <a:pPr fontAlgn="auto">
              <a:spcAft>
                <a:spcPts val="0"/>
              </a:spcAft>
              <a:buFont typeface="Arial" pitchFamily="34" charset="0"/>
              <a:buNone/>
              <a:defRPr/>
            </a:pPr>
            <a:endParaRPr lang="es-ES" sz="2800" dirty="0" smtClean="0">
              <a:solidFill>
                <a:schemeClr val="tx1"/>
              </a:solidFill>
            </a:endParaRPr>
          </a:p>
          <a:p>
            <a:pPr algn="l" fontAlgn="auto">
              <a:spcAft>
                <a:spcPts val="0"/>
              </a:spcAft>
              <a:buFont typeface="Wingdings" pitchFamily="2" charset="2"/>
              <a:buChar char="Ø"/>
              <a:defRPr/>
            </a:pPr>
            <a:r>
              <a:rPr lang="es-ES" sz="2400" b="1" i="1" dirty="0" smtClean="0">
                <a:solidFill>
                  <a:schemeClr val="accent3">
                    <a:lumMod val="75000"/>
                  </a:schemeClr>
                </a:solidFill>
              </a:rPr>
              <a:t>¿Qué documentar?</a:t>
            </a:r>
          </a:p>
          <a:p>
            <a:pPr algn="l" fontAlgn="auto">
              <a:spcAft>
                <a:spcPts val="0"/>
              </a:spcAft>
              <a:buFont typeface="Arial" pitchFamily="34" charset="0"/>
              <a:buNone/>
              <a:defRPr/>
            </a:pPr>
            <a:endParaRPr lang="es-ES" sz="2800" dirty="0" smtClean="0">
              <a:solidFill>
                <a:schemeClr val="tx1"/>
              </a:solidFill>
            </a:endParaRPr>
          </a:p>
          <a:p>
            <a:pPr fontAlgn="auto">
              <a:spcAft>
                <a:spcPts val="0"/>
              </a:spcAft>
              <a:buFont typeface="Arial" pitchFamily="34" charset="0"/>
              <a:buNone/>
              <a:defRPr/>
            </a:pPr>
            <a:r>
              <a:rPr lang="es-ES" sz="1700" dirty="0" smtClean="0">
                <a:solidFill>
                  <a:schemeClr val="accent3">
                    <a:lumMod val="75000"/>
                  </a:schemeClr>
                </a:solidFill>
              </a:rPr>
              <a:t>Cómo organizan su curiosidad, cómo construyen sus sentimientos,</a:t>
            </a:r>
          </a:p>
          <a:p>
            <a:pPr fontAlgn="auto">
              <a:spcAft>
                <a:spcPts val="0"/>
              </a:spcAft>
              <a:buFont typeface="Arial" pitchFamily="34" charset="0"/>
              <a:buNone/>
              <a:defRPr/>
            </a:pPr>
            <a:r>
              <a:rPr lang="es-ES" sz="1700" dirty="0" smtClean="0">
                <a:solidFill>
                  <a:schemeClr val="accent3">
                    <a:lumMod val="75000"/>
                  </a:schemeClr>
                </a:solidFill>
              </a:rPr>
              <a:t>sus puntos de vista, cómo ponen a prueba sus energías, su vitalidad,</a:t>
            </a:r>
          </a:p>
          <a:p>
            <a:pPr fontAlgn="auto">
              <a:spcAft>
                <a:spcPts val="0"/>
              </a:spcAft>
              <a:buFont typeface="Arial" pitchFamily="34" charset="0"/>
              <a:buNone/>
              <a:defRPr/>
            </a:pPr>
            <a:r>
              <a:rPr lang="es-ES" sz="1700" dirty="0" smtClean="0">
                <a:solidFill>
                  <a:schemeClr val="accent3">
                    <a:lumMod val="75000"/>
                  </a:schemeClr>
                </a:solidFill>
              </a:rPr>
              <a:t>como satisfacen sus deseos, necesidades, cómo establecen</a:t>
            </a:r>
          </a:p>
          <a:p>
            <a:pPr fontAlgn="auto">
              <a:spcAft>
                <a:spcPts val="0"/>
              </a:spcAft>
              <a:buFont typeface="Arial" pitchFamily="34" charset="0"/>
              <a:buNone/>
              <a:defRPr/>
            </a:pPr>
            <a:r>
              <a:rPr lang="es-ES" sz="1700" dirty="0" smtClean="0">
                <a:solidFill>
                  <a:schemeClr val="accent3">
                    <a:lumMod val="75000"/>
                  </a:schemeClr>
                </a:solidFill>
              </a:rPr>
              <a:t>relaciones e intercambios… </a:t>
            </a:r>
          </a:p>
          <a:p>
            <a:pPr fontAlgn="auto">
              <a:spcAft>
                <a:spcPts val="0"/>
              </a:spcAft>
              <a:buFont typeface="Arial" pitchFamily="34" charset="0"/>
              <a:buNone/>
              <a:defRPr/>
            </a:pPr>
            <a:r>
              <a:rPr lang="es-ES" sz="1700" dirty="0" smtClean="0">
                <a:solidFill>
                  <a:schemeClr val="accent3">
                    <a:lumMod val="75000"/>
                  </a:schemeClr>
                </a:solidFill>
              </a:rPr>
              <a:t>La documentación pedagógica trata sobre todo de ver y</a:t>
            </a:r>
          </a:p>
          <a:p>
            <a:pPr fontAlgn="auto">
              <a:spcAft>
                <a:spcPts val="0"/>
              </a:spcAft>
              <a:buFont typeface="Arial" pitchFamily="34" charset="0"/>
              <a:buNone/>
              <a:defRPr/>
            </a:pPr>
            <a:r>
              <a:rPr lang="es-ES" sz="1700" dirty="0" smtClean="0">
                <a:solidFill>
                  <a:schemeClr val="accent3">
                    <a:lumMod val="75000"/>
                  </a:schemeClr>
                </a:solidFill>
              </a:rPr>
              <a:t>comprender qué sucede en el tratamiento pedagógico y de qué es</a:t>
            </a:r>
          </a:p>
          <a:p>
            <a:pPr fontAlgn="auto">
              <a:spcAft>
                <a:spcPts val="0"/>
              </a:spcAft>
              <a:buFont typeface="Arial" pitchFamily="34" charset="0"/>
              <a:buNone/>
              <a:defRPr/>
            </a:pPr>
            <a:r>
              <a:rPr lang="es-ES" sz="1700" dirty="0" smtClean="0">
                <a:solidFill>
                  <a:schemeClr val="accent3">
                    <a:lumMod val="75000"/>
                  </a:schemeClr>
                </a:solidFill>
              </a:rPr>
              <a:t>capaz el niño sin que medie marco predeterminado.</a:t>
            </a:r>
            <a:endParaRPr lang="es-ES" sz="1700" dirty="0">
              <a:solidFill>
                <a:schemeClr val="accent3">
                  <a:lumMod val="75000"/>
                </a:schemeClr>
              </a:solidFill>
            </a:endParaRPr>
          </a:p>
        </p:txBody>
      </p:sp>
      <p:sp>
        <p:nvSpPr>
          <p:cNvPr id="6147"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6148"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6149"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6150"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3">
                                            <p:txEl>
                                              <p:pRg st="2" end="2"/>
                                            </p:txEl>
                                          </p:spTgt>
                                        </p:tgtEl>
                                      </p:cBhvr>
                                      <p:by x="150000" y="150000"/>
                                    </p:animScale>
                                  </p:childTnLst>
                                </p:cTn>
                              </p:par>
                            </p:childTnLst>
                          </p:cTn>
                        </p:par>
                        <p:par>
                          <p:cTn id="12" fill="hold">
                            <p:stCondLst>
                              <p:cond delay="2500"/>
                            </p:stCondLst>
                            <p:childTnLst>
                              <p:par>
                                <p:cTn id="13" presetID="13" presetClass="entr" presetSubtype="16"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plus(in)">
                                      <p:cBhvr>
                                        <p:cTn id="15" dur="2000"/>
                                        <p:tgtEl>
                                          <p:spTgt spid="3">
                                            <p:txEl>
                                              <p:pRg st="4" end="4"/>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plus(in)">
                                      <p:cBhvr>
                                        <p:cTn id="18" dur="2000"/>
                                        <p:tgtEl>
                                          <p:spTgt spid="3">
                                            <p:txEl>
                                              <p:pRg st="5" end="5"/>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plus(in)">
                                      <p:cBhvr>
                                        <p:cTn id="21" dur="2000"/>
                                        <p:tgtEl>
                                          <p:spTgt spid="3">
                                            <p:txEl>
                                              <p:pRg st="6" end="6"/>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plus(in)">
                                      <p:cBhvr>
                                        <p:cTn id="24" dur="2000"/>
                                        <p:tgtEl>
                                          <p:spTgt spid="3">
                                            <p:txEl>
                                              <p:pRg st="7" end="7"/>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2000"/>
                                        <p:tgtEl>
                                          <p:spTgt spid="3">
                                            <p:txEl>
                                              <p:pRg st="8" end="8"/>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plus(in)">
                                      <p:cBhvr>
                                        <p:cTn id="30" dur="2000"/>
                                        <p:tgtEl>
                                          <p:spTgt spid="3">
                                            <p:txEl>
                                              <p:pRg st="9" end="9"/>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plus(in)">
                                      <p:cBhvr>
                                        <p:cTn id="3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lnSpcReduction="10000"/>
          </a:bodyPr>
          <a:lstStyle/>
          <a:p>
            <a:pPr fontAlgn="auto">
              <a:spcAft>
                <a:spcPts val="0"/>
              </a:spcAft>
              <a:defRPr/>
            </a:pPr>
            <a:r>
              <a:rPr lang="es-ES" sz="2400" b="1" dirty="0" smtClean="0">
                <a:solidFill>
                  <a:schemeClr val="tx1"/>
                </a:solidFill>
              </a:rPr>
              <a:t>¿QUÉ Y PARA QUÉ DOCUMENTAR?</a:t>
            </a:r>
          </a:p>
          <a:p>
            <a:pPr fontAlgn="auto">
              <a:spcAft>
                <a:spcPts val="0"/>
              </a:spcAft>
              <a:buFont typeface="Arial" pitchFamily="34" charset="0"/>
              <a:buNone/>
              <a:defRPr/>
            </a:pPr>
            <a:endParaRPr lang="es-ES" sz="2800" dirty="0" smtClean="0">
              <a:solidFill>
                <a:schemeClr val="tx1"/>
              </a:solidFill>
            </a:endParaRPr>
          </a:p>
          <a:p>
            <a:pPr algn="l" fontAlgn="auto">
              <a:spcAft>
                <a:spcPts val="0"/>
              </a:spcAft>
              <a:buFont typeface="Wingdings" pitchFamily="2" charset="2"/>
              <a:buChar char="Ø"/>
              <a:defRPr/>
            </a:pPr>
            <a:r>
              <a:rPr lang="es-ES" sz="2400" b="1" i="1" dirty="0" smtClean="0">
                <a:solidFill>
                  <a:schemeClr val="accent3">
                    <a:lumMod val="75000"/>
                  </a:schemeClr>
                </a:solidFill>
              </a:rPr>
              <a:t>¿Para qué documentar?</a:t>
            </a:r>
          </a:p>
          <a:p>
            <a:pPr algn="l" fontAlgn="auto">
              <a:spcAft>
                <a:spcPts val="0"/>
              </a:spcAft>
              <a:buFont typeface="Wingdings" pitchFamily="2" charset="2"/>
              <a:buChar char="Ø"/>
              <a:defRPr/>
            </a:pPr>
            <a:endParaRPr lang="es-ES" sz="2400" b="1" i="1" dirty="0" smtClean="0">
              <a:solidFill>
                <a:schemeClr val="accent3">
                  <a:lumMod val="75000"/>
                </a:schemeClr>
              </a:solidFill>
            </a:endParaRPr>
          </a:p>
          <a:p>
            <a:pPr fontAlgn="auto">
              <a:spcAft>
                <a:spcPts val="0"/>
              </a:spcAft>
              <a:buFont typeface="Arial" pitchFamily="34" charset="0"/>
              <a:buNone/>
              <a:defRPr/>
            </a:pPr>
            <a:r>
              <a:rPr lang="es-ES" sz="1900" dirty="0" smtClean="0">
                <a:solidFill>
                  <a:schemeClr val="accent3">
                    <a:lumMod val="75000"/>
                  </a:schemeClr>
                </a:solidFill>
              </a:rPr>
              <a:t>La documentación </a:t>
            </a:r>
            <a:r>
              <a:rPr lang="es-ES" sz="1900" dirty="0" smtClean="0">
                <a:solidFill>
                  <a:schemeClr val="accent3">
                    <a:lumMod val="75000"/>
                  </a:schemeClr>
                </a:solidFill>
              </a:rPr>
              <a:t>reggiana</a:t>
            </a:r>
            <a:r>
              <a:rPr lang="es-ES" sz="1900" dirty="0" smtClean="0">
                <a:solidFill>
                  <a:schemeClr val="accent3">
                    <a:lumMod val="75000"/>
                  </a:schemeClr>
                </a:solidFill>
              </a:rPr>
              <a:t> es una interpretación del sentido que</a:t>
            </a:r>
          </a:p>
          <a:p>
            <a:pPr fontAlgn="auto">
              <a:spcAft>
                <a:spcPts val="0"/>
              </a:spcAft>
              <a:buFont typeface="Arial" pitchFamily="34" charset="0"/>
              <a:buNone/>
              <a:defRPr/>
            </a:pPr>
            <a:r>
              <a:rPr lang="es-ES" sz="1900" dirty="0" smtClean="0">
                <a:solidFill>
                  <a:schemeClr val="accent3">
                    <a:lumMod val="75000"/>
                  </a:schemeClr>
                </a:solidFill>
              </a:rPr>
              <a:t>aquella experiencia ha supuesto para el niño. Una ocasión para</a:t>
            </a:r>
          </a:p>
          <a:p>
            <a:pPr fontAlgn="auto">
              <a:spcAft>
                <a:spcPts val="0"/>
              </a:spcAft>
              <a:buFont typeface="Arial" pitchFamily="34" charset="0"/>
              <a:buNone/>
              <a:defRPr/>
            </a:pPr>
            <a:r>
              <a:rPr lang="es-ES" sz="1900" dirty="0" smtClean="0">
                <a:solidFill>
                  <a:schemeClr val="accent3">
                    <a:lumMod val="75000"/>
                  </a:schemeClr>
                </a:solidFill>
              </a:rPr>
              <a:t>reflexionar, o como aman decir en </a:t>
            </a:r>
            <a:r>
              <a:rPr lang="es-ES" sz="1900" dirty="0" smtClean="0">
                <a:solidFill>
                  <a:schemeClr val="accent3">
                    <a:lumMod val="75000"/>
                  </a:schemeClr>
                </a:solidFill>
              </a:rPr>
              <a:t>reggio</a:t>
            </a:r>
            <a:r>
              <a:rPr lang="es-ES" sz="1900" dirty="0" smtClean="0">
                <a:solidFill>
                  <a:schemeClr val="accent3">
                    <a:lumMod val="75000"/>
                  </a:schemeClr>
                </a:solidFill>
              </a:rPr>
              <a:t>, </a:t>
            </a:r>
            <a:r>
              <a:rPr lang="es-ES" sz="1900" dirty="0" smtClean="0">
                <a:solidFill>
                  <a:schemeClr val="accent3">
                    <a:lumMod val="75000"/>
                  </a:schemeClr>
                </a:solidFill>
              </a:rPr>
              <a:t>ricognizione</a:t>
            </a:r>
            <a:r>
              <a:rPr lang="es-ES" sz="1900" dirty="0" smtClean="0">
                <a:solidFill>
                  <a:schemeClr val="accent3">
                    <a:lumMod val="75000"/>
                  </a:schemeClr>
                </a:solidFill>
              </a:rPr>
              <a:t>.</a:t>
            </a:r>
          </a:p>
          <a:p>
            <a:pPr fontAlgn="auto">
              <a:spcAft>
                <a:spcPts val="0"/>
              </a:spcAft>
              <a:buFont typeface="Arial" pitchFamily="34" charset="0"/>
              <a:buNone/>
              <a:defRPr/>
            </a:pPr>
            <a:r>
              <a:rPr lang="es-ES" sz="1900" dirty="0" smtClean="0">
                <a:solidFill>
                  <a:schemeClr val="accent3">
                    <a:lumMod val="75000"/>
                  </a:schemeClr>
                </a:solidFill>
              </a:rPr>
              <a:t>Ricognizione</a:t>
            </a:r>
            <a:r>
              <a:rPr lang="es-ES" sz="1900" dirty="0" smtClean="0">
                <a:solidFill>
                  <a:schemeClr val="accent3">
                    <a:lumMod val="75000"/>
                  </a:schemeClr>
                </a:solidFill>
              </a:rPr>
              <a:t>, significa sobre todo tratar de entender el significado</a:t>
            </a:r>
          </a:p>
          <a:p>
            <a:pPr fontAlgn="auto">
              <a:spcAft>
                <a:spcPts val="0"/>
              </a:spcAft>
              <a:buFont typeface="Arial" pitchFamily="34" charset="0"/>
              <a:buNone/>
              <a:defRPr/>
            </a:pPr>
            <a:r>
              <a:rPr lang="es-ES" sz="1900" dirty="0" smtClean="0">
                <a:solidFill>
                  <a:schemeClr val="accent3">
                    <a:lumMod val="75000"/>
                  </a:schemeClr>
                </a:solidFill>
              </a:rPr>
              <a:t>de los acontecimientos, haciendo abducciones que pongan y</a:t>
            </a:r>
          </a:p>
          <a:p>
            <a:pPr fontAlgn="auto">
              <a:spcAft>
                <a:spcPts val="0"/>
              </a:spcAft>
              <a:buFont typeface="Arial" pitchFamily="34" charset="0"/>
              <a:buNone/>
              <a:defRPr/>
            </a:pPr>
            <a:r>
              <a:rPr lang="es-ES" sz="1900" dirty="0" smtClean="0">
                <a:solidFill>
                  <a:schemeClr val="accent3">
                    <a:lumMod val="75000"/>
                  </a:schemeClr>
                </a:solidFill>
              </a:rPr>
              <a:t>evidencien relaciones novedosas que buscan la consciencia de cómo</a:t>
            </a:r>
          </a:p>
          <a:p>
            <a:pPr fontAlgn="auto">
              <a:spcAft>
                <a:spcPts val="0"/>
              </a:spcAft>
              <a:buFont typeface="Arial" pitchFamily="34" charset="0"/>
              <a:buNone/>
              <a:defRPr/>
            </a:pPr>
            <a:r>
              <a:rPr lang="es-ES" sz="1900" dirty="0" smtClean="0">
                <a:solidFill>
                  <a:schemeClr val="accent3">
                    <a:lumMod val="75000"/>
                  </a:schemeClr>
                </a:solidFill>
              </a:rPr>
              <a:t>los niños construyen, interpretativamente, su conocer. Establece una</a:t>
            </a:r>
          </a:p>
          <a:p>
            <a:pPr fontAlgn="auto">
              <a:spcAft>
                <a:spcPts val="0"/>
              </a:spcAft>
              <a:buFont typeface="Arial" pitchFamily="34" charset="0"/>
              <a:buNone/>
              <a:defRPr/>
            </a:pPr>
            <a:r>
              <a:rPr lang="es-ES" sz="1900" dirty="0" smtClean="0">
                <a:solidFill>
                  <a:schemeClr val="accent3">
                    <a:lumMod val="75000"/>
                  </a:schemeClr>
                </a:solidFill>
              </a:rPr>
              <a:t>relación entre el pensamiento y el significado. Por este motivo la</a:t>
            </a:r>
          </a:p>
          <a:p>
            <a:pPr fontAlgn="auto">
              <a:spcAft>
                <a:spcPts val="0"/>
              </a:spcAft>
              <a:buFont typeface="Arial" pitchFamily="34" charset="0"/>
              <a:buNone/>
              <a:defRPr/>
            </a:pPr>
            <a:r>
              <a:rPr lang="es-ES" sz="1900" dirty="0" smtClean="0">
                <a:solidFill>
                  <a:schemeClr val="accent3">
                    <a:lumMod val="75000"/>
                  </a:schemeClr>
                </a:solidFill>
              </a:rPr>
              <a:t>documentación se convierte en una retroalimentación para pensar</a:t>
            </a:r>
          </a:p>
          <a:p>
            <a:pPr fontAlgn="auto">
              <a:spcAft>
                <a:spcPts val="0"/>
              </a:spcAft>
              <a:buFont typeface="Arial" pitchFamily="34" charset="0"/>
              <a:buNone/>
              <a:defRPr/>
            </a:pPr>
            <a:r>
              <a:rPr lang="es-ES" sz="1900" dirty="0" smtClean="0">
                <a:solidFill>
                  <a:schemeClr val="accent3">
                    <a:lumMod val="75000"/>
                  </a:schemeClr>
                </a:solidFill>
              </a:rPr>
              <a:t>más y mejor, para proyectar, para interaccionar con nosotros.</a:t>
            </a:r>
          </a:p>
          <a:p>
            <a:pPr fontAlgn="auto">
              <a:spcAft>
                <a:spcPts val="0"/>
              </a:spcAft>
              <a:buFont typeface="Arial" pitchFamily="34" charset="0"/>
              <a:buNone/>
              <a:defRPr/>
            </a:pPr>
            <a:endParaRPr lang="es-ES" sz="2800" dirty="0">
              <a:solidFill>
                <a:schemeClr val="tx1"/>
              </a:solidFill>
            </a:endParaRPr>
          </a:p>
        </p:txBody>
      </p:sp>
      <p:sp>
        <p:nvSpPr>
          <p:cNvPr id="7171"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7172"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7173"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7174"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3">
                                            <p:txEl>
                                              <p:pRg st="2" end="2"/>
                                            </p:txEl>
                                          </p:spTgt>
                                        </p:tgtEl>
                                      </p:cBhvr>
                                      <p:by x="150000" y="150000"/>
                                    </p:animScale>
                                  </p:childTnLst>
                                </p:cTn>
                              </p:par>
                            </p:childTnLst>
                          </p:cTn>
                        </p:par>
                        <p:par>
                          <p:cTn id="12" fill="hold">
                            <p:stCondLst>
                              <p:cond delay="2500"/>
                            </p:stCondLst>
                            <p:childTnLst>
                              <p:par>
                                <p:cTn id="13" presetID="13" presetClass="entr" presetSubtype="16"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plus(in)">
                                      <p:cBhvr>
                                        <p:cTn id="15" dur="2000"/>
                                        <p:tgtEl>
                                          <p:spTgt spid="3">
                                            <p:txEl>
                                              <p:pRg st="4" end="4"/>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plus(in)">
                                      <p:cBhvr>
                                        <p:cTn id="18" dur="2000"/>
                                        <p:tgtEl>
                                          <p:spTgt spid="3">
                                            <p:txEl>
                                              <p:pRg st="5" end="5"/>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plus(in)">
                                      <p:cBhvr>
                                        <p:cTn id="21" dur="2000"/>
                                        <p:tgtEl>
                                          <p:spTgt spid="3">
                                            <p:txEl>
                                              <p:pRg st="6" end="6"/>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plus(in)">
                                      <p:cBhvr>
                                        <p:cTn id="24" dur="2000"/>
                                        <p:tgtEl>
                                          <p:spTgt spid="3">
                                            <p:txEl>
                                              <p:pRg st="7" end="7"/>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plus(in)">
                                      <p:cBhvr>
                                        <p:cTn id="27" dur="2000"/>
                                        <p:tgtEl>
                                          <p:spTgt spid="3">
                                            <p:txEl>
                                              <p:pRg st="8" end="8"/>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plus(in)">
                                      <p:cBhvr>
                                        <p:cTn id="30" dur="2000"/>
                                        <p:tgtEl>
                                          <p:spTgt spid="3">
                                            <p:txEl>
                                              <p:pRg st="9" end="9"/>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plus(in)">
                                      <p:cBhvr>
                                        <p:cTn id="33" dur="2000"/>
                                        <p:tgtEl>
                                          <p:spTgt spid="3">
                                            <p:txEl>
                                              <p:pRg st="10" end="10"/>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plus(in)">
                                      <p:cBhvr>
                                        <p:cTn id="36" dur="2000"/>
                                        <p:tgtEl>
                                          <p:spTgt spid="3">
                                            <p:txEl>
                                              <p:pRg st="11" end="11"/>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plus(in)">
                                      <p:cBhvr>
                                        <p:cTn id="39" dur="2000"/>
                                        <p:tgtEl>
                                          <p:spTgt spid="3">
                                            <p:txEl>
                                              <p:pRg st="12" end="12"/>
                                            </p:txEl>
                                          </p:spTgt>
                                        </p:tgtEl>
                                      </p:cBhvr>
                                    </p:animEffect>
                                  </p:childTnLst>
                                </p:cTn>
                              </p:par>
                              <p:par>
                                <p:cTn id="40" presetID="13" presetClass="entr" presetSubtype="16"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plus(in)">
                                      <p:cBhvr>
                                        <p:cTn id="4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defRPr/>
            </a:pPr>
            <a:r>
              <a:rPr lang="es-ES" sz="2400" b="1" dirty="0" smtClean="0">
                <a:solidFill>
                  <a:schemeClr val="tx1"/>
                </a:solidFill>
              </a:rPr>
              <a:t>   ¿CÓMO SE DETECTAN LAS DIFICULTADES ENCONTRADAS EN EL DESARROLLO DE LAS ACTIVIDADES?</a:t>
            </a:r>
          </a:p>
          <a:p>
            <a:pPr fontAlgn="auto">
              <a:spcAft>
                <a:spcPts val="0"/>
              </a:spcAft>
              <a:buFont typeface="Wingdings" pitchFamily="2" charset="2"/>
              <a:buChar char="v"/>
              <a:defRPr/>
            </a:pPr>
            <a:endParaRPr lang="es-ES" sz="1600" dirty="0" smtClean="0">
              <a:solidFill>
                <a:schemeClr val="accent3">
                  <a:lumMod val="75000"/>
                </a:schemeClr>
              </a:solidFill>
            </a:endParaRPr>
          </a:p>
          <a:p>
            <a:pPr fontAlgn="auto">
              <a:spcAft>
                <a:spcPts val="0"/>
              </a:spcAft>
              <a:buFont typeface="Arial" pitchFamily="34" charset="0"/>
              <a:buNone/>
              <a:defRPr/>
            </a:pPr>
            <a:r>
              <a:rPr lang="es-ES" sz="1600" dirty="0" smtClean="0">
                <a:solidFill>
                  <a:schemeClr val="accent3">
                    <a:lumMod val="75000"/>
                  </a:schemeClr>
                </a:solidFill>
              </a:rPr>
              <a:t>La documentación servía a </a:t>
            </a:r>
            <a:r>
              <a:rPr lang="es-ES" sz="1600" dirty="0" smtClean="0">
                <a:solidFill>
                  <a:schemeClr val="accent3">
                    <a:lumMod val="75000"/>
                  </a:schemeClr>
                </a:solidFill>
              </a:rPr>
              <a:t>Malaguzzi</a:t>
            </a:r>
            <a:r>
              <a:rPr lang="es-ES" sz="1600" dirty="0" smtClean="0">
                <a:solidFill>
                  <a:schemeClr val="accent3">
                    <a:lumMod val="75000"/>
                  </a:schemeClr>
                </a:solidFill>
              </a:rPr>
              <a:t> como una especie de magma</a:t>
            </a:r>
          </a:p>
          <a:p>
            <a:pPr fontAlgn="auto">
              <a:spcAft>
                <a:spcPts val="0"/>
              </a:spcAft>
              <a:buFont typeface="Arial" pitchFamily="34" charset="0"/>
              <a:buNone/>
              <a:defRPr/>
            </a:pPr>
            <a:r>
              <a:rPr lang="es-ES" sz="1600" dirty="0" smtClean="0">
                <a:solidFill>
                  <a:schemeClr val="accent3">
                    <a:lumMod val="75000"/>
                  </a:schemeClr>
                </a:solidFill>
              </a:rPr>
              <a:t>para pensar, reflexionar e individuar los campos de investigación en</a:t>
            </a:r>
          </a:p>
          <a:p>
            <a:pPr fontAlgn="auto">
              <a:spcAft>
                <a:spcPts val="0"/>
              </a:spcAft>
              <a:buFont typeface="Arial" pitchFamily="34" charset="0"/>
              <a:buNone/>
              <a:defRPr/>
            </a:pPr>
            <a:r>
              <a:rPr lang="es-ES" sz="1600" dirty="0" smtClean="0">
                <a:solidFill>
                  <a:schemeClr val="accent3">
                    <a:lumMod val="75000"/>
                  </a:schemeClr>
                </a:solidFill>
              </a:rPr>
              <a:t>el proceso de elaboración de cada uno de los proyectos.</a:t>
            </a:r>
          </a:p>
          <a:p>
            <a:pPr fontAlgn="auto">
              <a:spcAft>
                <a:spcPts val="0"/>
              </a:spcAft>
              <a:buFont typeface="Arial" pitchFamily="34" charset="0"/>
              <a:buNone/>
              <a:defRPr/>
            </a:pPr>
            <a:endParaRPr lang="es-ES" sz="2800" dirty="0" smtClean="0">
              <a:solidFill>
                <a:schemeClr val="tx1"/>
              </a:solidFill>
            </a:endParaRPr>
          </a:p>
          <a:p>
            <a:pPr fontAlgn="auto">
              <a:spcAft>
                <a:spcPts val="0"/>
              </a:spcAft>
              <a:defRPr/>
            </a:pPr>
            <a:r>
              <a:rPr lang="es-ES" sz="2400" b="1" dirty="0" smtClean="0">
                <a:solidFill>
                  <a:schemeClr val="tx1"/>
                </a:solidFill>
              </a:rPr>
              <a:t>¿CON QUÉ FINALIDAD EVALÚAN?</a:t>
            </a:r>
          </a:p>
          <a:p>
            <a:pPr fontAlgn="auto">
              <a:spcAft>
                <a:spcPts val="0"/>
              </a:spcAft>
              <a:buFont typeface="Arial" pitchFamily="34" charset="0"/>
              <a:buNone/>
              <a:defRPr/>
            </a:pPr>
            <a:endParaRPr lang="es-ES" sz="2800" dirty="0" smtClean="0">
              <a:solidFill>
                <a:schemeClr val="tx1"/>
              </a:solidFill>
            </a:endParaRPr>
          </a:p>
          <a:p>
            <a:pPr fontAlgn="auto">
              <a:spcAft>
                <a:spcPts val="0"/>
              </a:spcAft>
              <a:buFont typeface="Arial" pitchFamily="34" charset="0"/>
              <a:buNone/>
              <a:defRPr/>
            </a:pPr>
            <a:r>
              <a:rPr lang="es-ES" sz="1600" dirty="0" smtClean="0">
                <a:solidFill>
                  <a:schemeClr val="accent3">
                    <a:lumMod val="75000"/>
                  </a:schemeClr>
                </a:solidFill>
              </a:rPr>
              <a:t>El fin es el conocimiento del niño y no la traducción trunca de lo</a:t>
            </a:r>
          </a:p>
          <a:p>
            <a:pPr fontAlgn="auto">
              <a:spcAft>
                <a:spcPts val="0"/>
              </a:spcAft>
              <a:buFont typeface="Arial" pitchFamily="34" charset="0"/>
              <a:buNone/>
              <a:defRPr/>
            </a:pPr>
            <a:r>
              <a:rPr lang="es-ES" sz="1600" dirty="0" smtClean="0">
                <a:solidFill>
                  <a:schemeClr val="accent3">
                    <a:lumMod val="75000"/>
                  </a:schemeClr>
                </a:solidFill>
              </a:rPr>
              <a:t>cualitativo en una nota.</a:t>
            </a:r>
          </a:p>
          <a:p>
            <a:pPr fontAlgn="auto">
              <a:spcAft>
                <a:spcPts val="0"/>
              </a:spcAft>
              <a:buFont typeface="Arial" pitchFamily="34" charset="0"/>
              <a:buNone/>
              <a:defRPr/>
            </a:pPr>
            <a:endParaRPr lang="es-ES" sz="2800" dirty="0">
              <a:solidFill>
                <a:schemeClr val="tx1"/>
              </a:solidFill>
            </a:endParaRPr>
          </a:p>
        </p:txBody>
      </p:sp>
      <p:sp>
        <p:nvSpPr>
          <p:cNvPr id="8195"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819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8197"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8198"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childTnLst>
                          </p:cTn>
                        </p:par>
                        <p:par>
                          <p:cTn id="58" fill="hold">
                            <p:stCondLst>
                              <p:cond delay="2500"/>
                            </p:stCondLst>
                            <p:childTnLst>
                              <p:par>
                                <p:cTn id="59" presetID="2" presetClass="entr" presetSubtype="8" fill="hold"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6" presetClass="entr" presetSubtype="0" fill="hold" nodeType="after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wipe(down)">
                                      <p:cBhvr>
                                        <p:cTn id="66" dur="580">
                                          <p:stCondLst>
                                            <p:cond delay="0"/>
                                          </p:stCondLst>
                                        </p:cTn>
                                        <p:tgtEl>
                                          <p:spTgt spid="3">
                                            <p:txEl>
                                              <p:pRg st="8" end="8"/>
                                            </p:txEl>
                                          </p:spTgt>
                                        </p:tgtEl>
                                      </p:cBhvr>
                                    </p:animEffect>
                                    <p:anim calcmode="lin" valueType="num">
                                      <p:cBhvr>
                                        <p:cTn id="67"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8" end="8"/>
                                            </p:txEl>
                                          </p:spTgt>
                                        </p:tgtEl>
                                      </p:cBhvr>
                                      <p:to x="100000" y="60000"/>
                                    </p:animScale>
                                    <p:animScale>
                                      <p:cBhvr>
                                        <p:cTn id="73" dur="166" decel="50000">
                                          <p:stCondLst>
                                            <p:cond delay="676"/>
                                          </p:stCondLst>
                                        </p:cTn>
                                        <p:tgtEl>
                                          <p:spTgt spid="3">
                                            <p:txEl>
                                              <p:pRg st="8" end="8"/>
                                            </p:txEl>
                                          </p:spTgt>
                                        </p:tgtEl>
                                      </p:cBhvr>
                                      <p:to x="100000" y="100000"/>
                                    </p:animScale>
                                    <p:animScale>
                                      <p:cBhvr>
                                        <p:cTn id="74" dur="26">
                                          <p:stCondLst>
                                            <p:cond delay="1312"/>
                                          </p:stCondLst>
                                        </p:cTn>
                                        <p:tgtEl>
                                          <p:spTgt spid="3">
                                            <p:txEl>
                                              <p:pRg st="8" end="8"/>
                                            </p:txEl>
                                          </p:spTgt>
                                        </p:tgtEl>
                                      </p:cBhvr>
                                      <p:to x="100000" y="80000"/>
                                    </p:animScale>
                                    <p:animScale>
                                      <p:cBhvr>
                                        <p:cTn id="75" dur="166" decel="50000">
                                          <p:stCondLst>
                                            <p:cond delay="1338"/>
                                          </p:stCondLst>
                                        </p:cTn>
                                        <p:tgtEl>
                                          <p:spTgt spid="3">
                                            <p:txEl>
                                              <p:pRg st="8" end="8"/>
                                            </p:txEl>
                                          </p:spTgt>
                                        </p:tgtEl>
                                      </p:cBhvr>
                                      <p:to x="100000" y="100000"/>
                                    </p:animScale>
                                    <p:animScale>
                                      <p:cBhvr>
                                        <p:cTn id="76" dur="26">
                                          <p:stCondLst>
                                            <p:cond delay="1642"/>
                                          </p:stCondLst>
                                        </p:cTn>
                                        <p:tgtEl>
                                          <p:spTgt spid="3">
                                            <p:txEl>
                                              <p:pRg st="8" end="8"/>
                                            </p:txEl>
                                          </p:spTgt>
                                        </p:tgtEl>
                                      </p:cBhvr>
                                      <p:to x="100000" y="90000"/>
                                    </p:animScale>
                                    <p:animScale>
                                      <p:cBhvr>
                                        <p:cTn id="77" dur="166" decel="50000">
                                          <p:stCondLst>
                                            <p:cond delay="1668"/>
                                          </p:stCondLst>
                                        </p:cTn>
                                        <p:tgtEl>
                                          <p:spTgt spid="3">
                                            <p:txEl>
                                              <p:pRg st="8" end="8"/>
                                            </p:txEl>
                                          </p:spTgt>
                                        </p:tgtEl>
                                      </p:cBhvr>
                                      <p:to x="100000" y="100000"/>
                                    </p:animScale>
                                    <p:animScale>
                                      <p:cBhvr>
                                        <p:cTn id="78" dur="26">
                                          <p:stCondLst>
                                            <p:cond delay="1808"/>
                                          </p:stCondLst>
                                        </p:cTn>
                                        <p:tgtEl>
                                          <p:spTgt spid="3">
                                            <p:txEl>
                                              <p:pRg st="8" end="8"/>
                                            </p:txEl>
                                          </p:spTgt>
                                        </p:tgtEl>
                                      </p:cBhvr>
                                      <p:to x="100000" y="95000"/>
                                    </p:animScale>
                                    <p:animScale>
                                      <p:cBhvr>
                                        <p:cTn id="79" dur="166" decel="50000">
                                          <p:stCondLst>
                                            <p:cond delay="1834"/>
                                          </p:stCondLst>
                                        </p:cTn>
                                        <p:tgtEl>
                                          <p:spTgt spid="3">
                                            <p:txEl>
                                              <p:pRg st="8" end="8"/>
                                            </p:txEl>
                                          </p:spTgt>
                                        </p:tgtEl>
                                      </p:cBhvr>
                                      <p:to x="100000" y="100000"/>
                                    </p:animScale>
                                  </p:childTnLst>
                                </p:cTn>
                              </p:par>
                            </p:childTnLst>
                          </p:cTn>
                        </p:par>
                        <p:par>
                          <p:cTn id="80" fill="hold">
                            <p:stCondLst>
                              <p:cond delay="5000"/>
                            </p:stCondLst>
                            <p:childTnLst>
                              <p:par>
                                <p:cTn id="81" presetID="26" presetClass="entr" presetSubtype="0" fill="hold" nodeType="after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wipe(down)">
                                      <p:cBhvr>
                                        <p:cTn id="83" dur="580">
                                          <p:stCondLst>
                                            <p:cond delay="0"/>
                                          </p:stCondLst>
                                        </p:cTn>
                                        <p:tgtEl>
                                          <p:spTgt spid="3">
                                            <p:txEl>
                                              <p:pRg st="9" end="9"/>
                                            </p:txEl>
                                          </p:spTgt>
                                        </p:tgtEl>
                                      </p:cBhvr>
                                    </p:animEffect>
                                    <p:anim calcmode="lin" valueType="num">
                                      <p:cBhvr>
                                        <p:cTn id="8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9" end="9"/>
                                            </p:txEl>
                                          </p:spTgt>
                                        </p:tgtEl>
                                      </p:cBhvr>
                                      <p:to x="100000" y="60000"/>
                                    </p:animScale>
                                    <p:animScale>
                                      <p:cBhvr>
                                        <p:cTn id="90" dur="166" decel="50000">
                                          <p:stCondLst>
                                            <p:cond delay="676"/>
                                          </p:stCondLst>
                                        </p:cTn>
                                        <p:tgtEl>
                                          <p:spTgt spid="3">
                                            <p:txEl>
                                              <p:pRg st="9" end="9"/>
                                            </p:txEl>
                                          </p:spTgt>
                                        </p:tgtEl>
                                      </p:cBhvr>
                                      <p:to x="100000" y="100000"/>
                                    </p:animScale>
                                    <p:animScale>
                                      <p:cBhvr>
                                        <p:cTn id="91" dur="26">
                                          <p:stCondLst>
                                            <p:cond delay="1312"/>
                                          </p:stCondLst>
                                        </p:cTn>
                                        <p:tgtEl>
                                          <p:spTgt spid="3">
                                            <p:txEl>
                                              <p:pRg st="9" end="9"/>
                                            </p:txEl>
                                          </p:spTgt>
                                        </p:tgtEl>
                                      </p:cBhvr>
                                      <p:to x="100000" y="80000"/>
                                    </p:animScale>
                                    <p:animScale>
                                      <p:cBhvr>
                                        <p:cTn id="92" dur="166" decel="50000">
                                          <p:stCondLst>
                                            <p:cond delay="1338"/>
                                          </p:stCondLst>
                                        </p:cTn>
                                        <p:tgtEl>
                                          <p:spTgt spid="3">
                                            <p:txEl>
                                              <p:pRg st="9" end="9"/>
                                            </p:txEl>
                                          </p:spTgt>
                                        </p:tgtEl>
                                      </p:cBhvr>
                                      <p:to x="100000" y="100000"/>
                                    </p:animScale>
                                    <p:animScale>
                                      <p:cBhvr>
                                        <p:cTn id="93" dur="26">
                                          <p:stCondLst>
                                            <p:cond delay="1642"/>
                                          </p:stCondLst>
                                        </p:cTn>
                                        <p:tgtEl>
                                          <p:spTgt spid="3">
                                            <p:txEl>
                                              <p:pRg st="9" end="9"/>
                                            </p:txEl>
                                          </p:spTgt>
                                        </p:tgtEl>
                                      </p:cBhvr>
                                      <p:to x="100000" y="90000"/>
                                    </p:animScale>
                                    <p:animScale>
                                      <p:cBhvr>
                                        <p:cTn id="94" dur="166" decel="50000">
                                          <p:stCondLst>
                                            <p:cond delay="1668"/>
                                          </p:stCondLst>
                                        </p:cTn>
                                        <p:tgtEl>
                                          <p:spTgt spid="3">
                                            <p:txEl>
                                              <p:pRg st="9" end="9"/>
                                            </p:txEl>
                                          </p:spTgt>
                                        </p:tgtEl>
                                      </p:cBhvr>
                                      <p:to x="100000" y="100000"/>
                                    </p:animScale>
                                    <p:animScale>
                                      <p:cBhvr>
                                        <p:cTn id="95" dur="26">
                                          <p:stCondLst>
                                            <p:cond delay="1808"/>
                                          </p:stCondLst>
                                        </p:cTn>
                                        <p:tgtEl>
                                          <p:spTgt spid="3">
                                            <p:txEl>
                                              <p:pRg st="9" end="9"/>
                                            </p:txEl>
                                          </p:spTgt>
                                        </p:tgtEl>
                                      </p:cBhvr>
                                      <p:to x="100000" y="95000"/>
                                    </p:animScale>
                                    <p:animScale>
                                      <p:cBhvr>
                                        <p:cTn id="96"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fontScale="62500" lnSpcReduction="20000"/>
          </a:bodyPr>
          <a:lstStyle/>
          <a:p>
            <a:pPr fontAlgn="auto">
              <a:spcAft>
                <a:spcPts val="0"/>
              </a:spcAft>
              <a:defRPr/>
            </a:pPr>
            <a:r>
              <a:rPr lang="es-ES" sz="3800" b="1" dirty="0" smtClean="0">
                <a:solidFill>
                  <a:schemeClr val="tx1"/>
                </a:solidFill>
              </a:rPr>
              <a:t>¿CON QUÉ FINALIDAD EVALÚAN?</a:t>
            </a:r>
          </a:p>
          <a:p>
            <a:pPr fontAlgn="auto">
              <a:spcAft>
                <a:spcPts val="0"/>
              </a:spcAft>
              <a:buFont typeface="Wingdings" pitchFamily="2" charset="2"/>
              <a:buChar char="v"/>
              <a:defRPr/>
            </a:pPr>
            <a:endParaRPr lang="es-ES" sz="2800" dirty="0" smtClean="0">
              <a:solidFill>
                <a:schemeClr val="accent3">
                  <a:lumMod val="75000"/>
                </a:schemeClr>
              </a:solidFill>
            </a:endParaRPr>
          </a:p>
          <a:p>
            <a:pPr fontAlgn="auto">
              <a:spcAft>
                <a:spcPts val="0"/>
              </a:spcAft>
              <a:buFont typeface="Arial" pitchFamily="34" charset="0"/>
              <a:buNone/>
              <a:defRPr/>
            </a:pPr>
            <a:r>
              <a:rPr lang="es-ES" sz="2800" dirty="0" smtClean="0">
                <a:solidFill>
                  <a:schemeClr val="accent3">
                    <a:lumMod val="75000"/>
                  </a:schemeClr>
                </a:solidFill>
              </a:rPr>
              <a:t>Para </a:t>
            </a:r>
            <a:r>
              <a:rPr lang="es-ES" sz="2800" b="1" i="1" dirty="0" smtClean="0">
                <a:solidFill>
                  <a:schemeClr val="accent3">
                    <a:lumMod val="75000"/>
                  </a:schemeClr>
                </a:solidFill>
              </a:rPr>
              <a:t>Vea </a:t>
            </a:r>
            <a:r>
              <a:rPr lang="es-ES" sz="2800" b="1" i="1" dirty="0" smtClean="0">
                <a:solidFill>
                  <a:schemeClr val="accent3">
                    <a:lumMod val="75000"/>
                  </a:schemeClr>
                </a:solidFill>
              </a:rPr>
              <a:t>Vecchi</a:t>
            </a:r>
            <a:r>
              <a:rPr lang="es-ES" sz="2800" b="1" i="1" dirty="0" smtClean="0">
                <a:solidFill>
                  <a:schemeClr val="accent3">
                    <a:lumMod val="75000"/>
                  </a:schemeClr>
                </a:solidFill>
              </a:rPr>
              <a:t> </a:t>
            </a:r>
            <a:r>
              <a:rPr lang="es-ES" sz="2800" dirty="0" smtClean="0">
                <a:solidFill>
                  <a:schemeClr val="accent3">
                    <a:lumMod val="75000"/>
                  </a:schemeClr>
                </a:solidFill>
              </a:rPr>
              <a:t>y </a:t>
            </a:r>
            <a:r>
              <a:rPr lang="es-ES" sz="2800" b="1" i="1" dirty="0" smtClean="0">
                <a:solidFill>
                  <a:schemeClr val="accent3">
                    <a:lumMod val="75000"/>
                  </a:schemeClr>
                </a:solidFill>
              </a:rPr>
              <a:t>Carla </a:t>
            </a:r>
            <a:r>
              <a:rPr lang="es-ES" sz="2800" b="1" i="1" dirty="0" smtClean="0">
                <a:solidFill>
                  <a:schemeClr val="accent3">
                    <a:lumMod val="75000"/>
                  </a:schemeClr>
                </a:solidFill>
              </a:rPr>
              <a:t>Rinaldi</a:t>
            </a:r>
            <a:r>
              <a:rPr lang="es-ES" sz="2800" dirty="0" smtClean="0">
                <a:solidFill>
                  <a:schemeClr val="accent3">
                    <a:lumMod val="75000"/>
                  </a:schemeClr>
                </a:solidFill>
              </a:rPr>
              <a:t>, la documentación es una ocasión</a:t>
            </a:r>
          </a:p>
          <a:p>
            <a:pPr fontAlgn="auto">
              <a:spcAft>
                <a:spcPts val="0"/>
              </a:spcAft>
              <a:buFont typeface="Arial" pitchFamily="34" charset="0"/>
              <a:buNone/>
              <a:defRPr/>
            </a:pPr>
            <a:r>
              <a:rPr lang="es-ES" sz="2800" dirty="0" smtClean="0">
                <a:solidFill>
                  <a:schemeClr val="accent3">
                    <a:lumMod val="75000"/>
                  </a:schemeClr>
                </a:solidFill>
              </a:rPr>
              <a:t>preciosa para </a:t>
            </a:r>
            <a:r>
              <a:rPr lang="es-ES" sz="2800" u="sng" dirty="0" smtClean="0">
                <a:solidFill>
                  <a:schemeClr val="accent3">
                    <a:lumMod val="75000"/>
                  </a:schemeClr>
                </a:solidFill>
              </a:rPr>
              <a:t>discutir y confrontar</a:t>
            </a:r>
            <a:r>
              <a:rPr lang="es-ES" sz="2800" dirty="0" smtClean="0">
                <a:solidFill>
                  <a:schemeClr val="accent3">
                    <a:lumMod val="75000"/>
                  </a:schemeClr>
                </a:solidFill>
              </a:rPr>
              <a:t> intersubjetivamente las reflexiones</a:t>
            </a:r>
          </a:p>
          <a:p>
            <a:pPr fontAlgn="auto">
              <a:spcAft>
                <a:spcPts val="0"/>
              </a:spcAft>
              <a:buFont typeface="Arial" pitchFamily="34" charset="0"/>
              <a:buNone/>
              <a:defRPr/>
            </a:pPr>
            <a:r>
              <a:rPr lang="es-ES" sz="2800" dirty="0" smtClean="0">
                <a:solidFill>
                  <a:schemeClr val="accent3">
                    <a:lumMod val="75000"/>
                  </a:schemeClr>
                </a:solidFill>
              </a:rPr>
              <a:t>y síntesis sobre nuestro proyecto educativo.</a:t>
            </a:r>
          </a:p>
          <a:p>
            <a:pPr fontAlgn="auto">
              <a:spcAft>
                <a:spcPts val="0"/>
              </a:spcAft>
              <a:buFont typeface="Arial" pitchFamily="34" charset="0"/>
              <a:buNone/>
              <a:defRPr/>
            </a:pPr>
            <a:endParaRPr lang="es-ES" sz="2800" dirty="0" smtClean="0">
              <a:solidFill>
                <a:schemeClr val="accent3">
                  <a:lumMod val="75000"/>
                </a:schemeClr>
              </a:solidFill>
            </a:endParaRPr>
          </a:p>
          <a:p>
            <a:pPr fontAlgn="auto">
              <a:spcAft>
                <a:spcPts val="0"/>
              </a:spcAft>
              <a:buFont typeface="Arial" pitchFamily="34" charset="0"/>
              <a:buNone/>
              <a:defRPr/>
            </a:pPr>
            <a:r>
              <a:rPr lang="es-ES" sz="2800" dirty="0" smtClean="0">
                <a:solidFill>
                  <a:schemeClr val="accent3">
                    <a:lumMod val="75000"/>
                  </a:schemeClr>
                </a:solidFill>
              </a:rPr>
              <a:t>La documentación brinda al niño una posibilidad de</a:t>
            </a:r>
          </a:p>
          <a:p>
            <a:pPr fontAlgn="auto">
              <a:spcAft>
                <a:spcPts val="0"/>
              </a:spcAft>
              <a:buFont typeface="Arial" pitchFamily="34" charset="0"/>
              <a:buNone/>
              <a:defRPr/>
            </a:pPr>
            <a:r>
              <a:rPr lang="es-ES" sz="2800" u="sng" dirty="0" smtClean="0">
                <a:solidFill>
                  <a:schemeClr val="accent3">
                    <a:lumMod val="75000"/>
                  </a:schemeClr>
                </a:solidFill>
              </a:rPr>
              <a:t>autoevaluación</a:t>
            </a:r>
            <a:r>
              <a:rPr lang="es-ES" sz="2800" dirty="0" smtClean="0">
                <a:solidFill>
                  <a:schemeClr val="accent3">
                    <a:lumMod val="75000"/>
                  </a:schemeClr>
                </a:solidFill>
              </a:rPr>
              <a:t>, una forma para conocer y conocerse, una manera de</a:t>
            </a:r>
          </a:p>
          <a:p>
            <a:pPr fontAlgn="auto">
              <a:spcAft>
                <a:spcPts val="0"/>
              </a:spcAft>
              <a:buFont typeface="Arial" pitchFamily="34" charset="0"/>
              <a:buNone/>
              <a:defRPr/>
            </a:pPr>
            <a:r>
              <a:rPr lang="es-ES" sz="2800" dirty="0" smtClean="0">
                <a:solidFill>
                  <a:schemeClr val="accent3">
                    <a:lumMod val="75000"/>
                  </a:schemeClr>
                </a:solidFill>
              </a:rPr>
              <a:t>encontrar sentido a su actuar, un derecho a la reflexión, una</a:t>
            </a:r>
          </a:p>
          <a:p>
            <a:pPr fontAlgn="auto">
              <a:spcAft>
                <a:spcPts val="0"/>
              </a:spcAft>
              <a:buFont typeface="Arial" pitchFamily="34" charset="0"/>
              <a:buNone/>
              <a:defRPr/>
            </a:pPr>
            <a:r>
              <a:rPr lang="es-ES" sz="2800" dirty="0" smtClean="0">
                <a:solidFill>
                  <a:schemeClr val="accent3">
                    <a:lumMod val="75000"/>
                  </a:schemeClr>
                </a:solidFill>
              </a:rPr>
              <a:t>memoria, el derecho a no encerrarle en una única interpretación, y la</a:t>
            </a:r>
          </a:p>
          <a:p>
            <a:pPr fontAlgn="auto">
              <a:spcAft>
                <a:spcPts val="0"/>
              </a:spcAft>
              <a:buFont typeface="Arial" pitchFamily="34" charset="0"/>
              <a:buNone/>
              <a:defRPr/>
            </a:pPr>
            <a:r>
              <a:rPr lang="es-ES" sz="2800" dirty="0" smtClean="0">
                <a:solidFill>
                  <a:schemeClr val="accent3">
                    <a:lumMod val="75000"/>
                  </a:schemeClr>
                </a:solidFill>
              </a:rPr>
              <a:t>posibilidad de verse y de efectuar, también una </a:t>
            </a:r>
            <a:r>
              <a:rPr lang="es-ES" sz="2800" dirty="0" smtClean="0">
                <a:solidFill>
                  <a:schemeClr val="accent3">
                    <a:lumMod val="75000"/>
                  </a:schemeClr>
                </a:solidFill>
              </a:rPr>
              <a:t>ricognizione</a:t>
            </a:r>
            <a:r>
              <a:rPr lang="es-ES" sz="2800" dirty="0" smtClean="0">
                <a:solidFill>
                  <a:schemeClr val="accent3">
                    <a:lumMod val="75000"/>
                  </a:schemeClr>
                </a:solidFill>
              </a:rPr>
              <a:t>.</a:t>
            </a:r>
          </a:p>
          <a:p>
            <a:pPr fontAlgn="auto">
              <a:spcAft>
                <a:spcPts val="0"/>
              </a:spcAft>
              <a:buFont typeface="Arial" pitchFamily="34" charset="0"/>
              <a:buNone/>
              <a:defRPr/>
            </a:pPr>
            <a:endParaRPr lang="es-ES" sz="2800" dirty="0" smtClean="0">
              <a:solidFill>
                <a:schemeClr val="accent3">
                  <a:lumMod val="75000"/>
                </a:schemeClr>
              </a:solidFill>
            </a:endParaRPr>
          </a:p>
          <a:p>
            <a:pPr fontAlgn="auto">
              <a:spcAft>
                <a:spcPts val="0"/>
              </a:spcAft>
              <a:buFont typeface="Arial" pitchFamily="34" charset="0"/>
              <a:buNone/>
              <a:defRPr/>
            </a:pPr>
            <a:r>
              <a:rPr lang="es-ES" sz="2800" dirty="0" smtClean="0">
                <a:solidFill>
                  <a:schemeClr val="accent3">
                    <a:lumMod val="75000"/>
                  </a:schemeClr>
                </a:solidFill>
              </a:rPr>
              <a:t>A las </a:t>
            </a:r>
            <a:r>
              <a:rPr lang="es-ES" sz="2800" u="sng" dirty="0" smtClean="0">
                <a:solidFill>
                  <a:schemeClr val="accent3">
                    <a:lumMod val="75000"/>
                  </a:schemeClr>
                </a:solidFill>
              </a:rPr>
              <a:t>familias</a:t>
            </a:r>
            <a:r>
              <a:rPr lang="es-ES" sz="2800" dirty="0" smtClean="0">
                <a:solidFill>
                  <a:schemeClr val="accent3">
                    <a:lumMod val="75000"/>
                  </a:schemeClr>
                </a:solidFill>
              </a:rPr>
              <a:t> les ofrece oportunidad de ver las palabras, de</a:t>
            </a:r>
          </a:p>
          <a:p>
            <a:pPr fontAlgn="auto">
              <a:spcAft>
                <a:spcPts val="0"/>
              </a:spcAft>
              <a:buFont typeface="Arial" pitchFamily="34" charset="0"/>
              <a:buNone/>
              <a:defRPr/>
            </a:pPr>
            <a:r>
              <a:rPr lang="es-ES" sz="2800" dirty="0" smtClean="0">
                <a:solidFill>
                  <a:schemeClr val="accent3">
                    <a:lumMod val="75000"/>
                  </a:schemeClr>
                </a:solidFill>
              </a:rPr>
              <a:t>observar cómo proceden los procesos infantiles, de conocer al niño</a:t>
            </a:r>
          </a:p>
          <a:p>
            <a:pPr fontAlgn="auto">
              <a:spcAft>
                <a:spcPts val="0"/>
              </a:spcAft>
              <a:buFont typeface="Arial" pitchFamily="34" charset="0"/>
              <a:buNone/>
              <a:defRPr/>
            </a:pPr>
            <a:r>
              <a:rPr lang="es-ES" sz="2800" dirty="0" smtClean="0">
                <a:solidFill>
                  <a:schemeClr val="accent3">
                    <a:lumMod val="75000"/>
                  </a:schemeClr>
                </a:solidFill>
              </a:rPr>
              <a:t>que está en su propio hijo. Es además una ocasión de diálogo,</a:t>
            </a:r>
          </a:p>
          <a:p>
            <a:pPr fontAlgn="auto">
              <a:spcAft>
                <a:spcPts val="0"/>
              </a:spcAft>
              <a:buFont typeface="Arial" pitchFamily="34" charset="0"/>
              <a:buNone/>
              <a:defRPr/>
            </a:pPr>
            <a:r>
              <a:rPr lang="es-ES" sz="2800" dirty="0" smtClean="0">
                <a:solidFill>
                  <a:schemeClr val="accent3">
                    <a:lumMod val="75000"/>
                  </a:schemeClr>
                </a:solidFill>
              </a:rPr>
              <a:t>discusión y confrontación democrática. Por lo tanto una ocasión para</a:t>
            </a:r>
          </a:p>
          <a:p>
            <a:pPr fontAlgn="auto">
              <a:spcAft>
                <a:spcPts val="0"/>
              </a:spcAft>
              <a:buFont typeface="Arial" pitchFamily="34" charset="0"/>
              <a:buNone/>
              <a:defRPr/>
            </a:pPr>
            <a:r>
              <a:rPr lang="es-ES" sz="2800" dirty="0" smtClean="0">
                <a:solidFill>
                  <a:schemeClr val="accent3">
                    <a:lumMod val="75000"/>
                  </a:schemeClr>
                </a:solidFill>
              </a:rPr>
              <a:t>sentirse partícipes de los acontecimientos que surgen en el ámbito</a:t>
            </a:r>
          </a:p>
          <a:p>
            <a:pPr fontAlgn="auto">
              <a:spcAft>
                <a:spcPts val="0"/>
              </a:spcAft>
              <a:buFont typeface="Arial" pitchFamily="34" charset="0"/>
              <a:buNone/>
              <a:defRPr/>
            </a:pPr>
            <a:r>
              <a:rPr lang="es-ES" sz="2800" dirty="0" smtClean="0">
                <a:solidFill>
                  <a:schemeClr val="accent3">
                    <a:lumMod val="75000"/>
                  </a:schemeClr>
                </a:solidFill>
              </a:rPr>
              <a:t>escolar.</a:t>
            </a:r>
          </a:p>
          <a:p>
            <a:pPr fontAlgn="auto">
              <a:spcAft>
                <a:spcPts val="0"/>
              </a:spcAft>
              <a:buFont typeface="Arial" pitchFamily="34" charset="0"/>
              <a:buNone/>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EVALUACIÓN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Horizontal)">
                                      <p:cBhvr>
                                        <p:cTn id="12" dur="500"/>
                                        <p:tgtEl>
                                          <p:spTgt spid="3">
                                            <p:txEl>
                                              <p:pRg st="2" end="2"/>
                                            </p:txEl>
                                          </p:spTgt>
                                        </p:tgtEl>
                                      </p:cBhvr>
                                    </p:animEffect>
                                  </p:childTnLst>
                                </p:cTn>
                              </p:par>
                              <p:par>
                                <p:cTn id="13" presetID="16" presetClass="entr" presetSubtype="4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outHorizontal)">
                                      <p:cBhvr>
                                        <p:cTn id="15" dur="500"/>
                                        <p:tgtEl>
                                          <p:spTgt spid="3">
                                            <p:txEl>
                                              <p:pRg st="3" end="3"/>
                                            </p:txEl>
                                          </p:spTgt>
                                        </p:tgtEl>
                                      </p:cBhvr>
                                    </p:animEffect>
                                  </p:childTnLst>
                                </p:cTn>
                              </p:par>
                              <p:par>
                                <p:cTn id="16" presetID="16" presetClass="entr" presetSubtype="42"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outHorizontal)">
                                      <p:cBhvr>
                                        <p:cTn id="18" dur="500"/>
                                        <p:tgtEl>
                                          <p:spTgt spid="3">
                                            <p:txEl>
                                              <p:pRg st="4" end="4"/>
                                            </p:txEl>
                                          </p:spTgt>
                                        </p:tgtEl>
                                      </p:cBhvr>
                                    </p:animEffect>
                                  </p:childTnLst>
                                </p:cTn>
                              </p:par>
                              <p:par>
                                <p:cTn id="19" presetID="16" presetClass="entr" presetSubtype="4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outHorizontal)">
                                      <p:cBhvr>
                                        <p:cTn id="21" dur="500"/>
                                        <p:tgtEl>
                                          <p:spTgt spid="3">
                                            <p:txEl>
                                              <p:pRg st="6" end="6"/>
                                            </p:txEl>
                                          </p:spTgt>
                                        </p:tgtEl>
                                      </p:cBhvr>
                                    </p:animEffect>
                                  </p:childTnLst>
                                </p:cTn>
                              </p:par>
                              <p:par>
                                <p:cTn id="22" presetID="16" presetClass="entr" presetSubtype="42"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outHorizontal)">
                                      <p:cBhvr>
                                        <p:cTn id="24" dur="500"/>
                                        <p:tgtEl>
                                          <p:spTgt spid="3">
                                            <p:txEl>
                                              <p:pRg st="7" end="7"/>
                                            </p:txEl>
                                          </p:spTgt>
                                        </p:tgtEl>
                                      </p:cBhvr>
                                    </p:animEffect>
                                  </p:childTnLst>
                                </p:cTn>
                              </p:par>
                              <p:par>
                                <p:cTn id="25" presetID="16" presetClass="entr" presetSubtype="42"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outHorizontal)">
                                      <p:cBhvr>
                                        <p:cTn id="27" dur="500"/>
                                        <p:tgtEl>
                                          <p:spTgt spid="3">
                                            <p:txEl>
                                              <p:pRg st="8" end="8"/>
                                            </p:txEl>
                                          </p:spTgt>
                                        </p:tgtEl>
                                      </p:cBhvr>
                                    </p:animEffect>
                                  </p:childTnLst>
                                </p:cTn>
                              </p:par>
                              <p:par>
                                <p:cTn id="28" presetID="16" presetClass="entr" presetSubtype="42"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outHorizontal)">
                                      <p:cBhvr>
                                        <p:cTn id="30" dur="500"/>
                                        <p:tgtEl>
                                          <p:spTgt spid="3">
                                            <p:txEl>
                                              <p:pRg st="9" end="9"/>
                                            </p:txEl>
                                          </p:spTgt>
                                        </p:tgtEl>
                                      </p:cBhvr>
                                    </p:animEffect>
                                  </p:childTnLst>
                                </p:cTn>
                              </p:par>
                              <p:par>
                                <p:cTn id="31" presetID="16" presetClass="entr" presetSubtype="42"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outHorizontal)">
                                      <p:cBhvr>
                                        <p:cTn id="33" dur="500"/>
                                        <p:tgtEl>
                                          <p:spTgt spid="3">
                                            <p:txEl>
                                              <p:pRg st="10" end="10"/>
                                            </p:txEl>
                                          </p:spTgt>
                                        </p:tgtEl>
                                      </p:cBhvr>
                                    </p:animEffect>
                                  </p:childTnLst>
                                </p:cTn>
                              </p:par>
                              <p:par>
                                <p:cTn id="34" presetID="16" presetClass="entr" presetSubtype="42"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barn(outHorizontal)">
                                      <p:cBhvr>
                                        <p:cTn id="36" dur="500"/>
                                        <p:tgtEl>
                                          <p:spTgt spid="3">
                                            <p:txEl>
                                              <p:pRg st="12" end="12"/>
                                            </p:txEl>
                                          </p:spTgt>
                                        </p:tgtEl>
                                      </p:cBhvr>
                                    </p:animEffect>
                                  </p:childTnLst>
                                </p:cTn>
                              </p:par>
                              <p:par>
                                <p:cTn id="37" presetID="16" presetClass="entr" presetSubtype="42"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barn(outHorizontal)">
                                      <p:cBhvr>
                                        <p:cTn id="39" dur="500"/>
                                        <p:tgtEl>
                                          <p:spTgt spid="3">
                                            <p:txEl>
                                              <p:pRg st="13" end="13"/>
                                            </p:txEl>
                                          </p:spTgt>
                                        </p:tgtEl>
                                      </p:cBhvr>
                                    </p:animEffect>
                                  </p:childTnLst>
                                </p:cTn>
                              </p:par>
                              <p:par>
                                <p:cTn id="40" presetID="16" presetClass="entr" presetSubtype="42"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outHorizontal)">
                                      <p:cBhvr>
                                        <p:cTn id="42" dur="500"/>
                                        <p:tgtEl>
                                          <p:spTgt spid="3">
                                            <p:txEl>
                                              <p:pRg st="14" end="14"/>
                                            </p:txEl>
                                          </p:spTgt>
                                        </p:tgtEl>
                                      </p:cBhvr>
                                    </p:animEffect>
                                  </p:childTnLst>
                                </p:cTn>
                              </p:par>
                              <p:par>
                                <p:cTn id="43" presetID="16" presetClass="entr" presetSubtype="42"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barn(outHorizontal)">
                                      <p:cBhvr>
                                        <p:cTn id="45" dur="500"/>
                                        <p:tgtEl>
                                          <p:spTgt spid="3">
                                            <p:txEl>
                                              <p:pRg st="15" end="15"/>
                                            </p:txEl>
                                          </p:spTgt>
                                        </p:tgtEl>
                                      </p:cBhvr>
                                    </p:animEffect>
                                  </p:childTnLst>
                                </p:cTn>
                              </p:par>
                              <p:par>
                                <p:cTn id="46" presetID="16" presetClass="entr" presetSubtype="42"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barn(outHorizontal)">
                                      <p:cBhvr>
                                        <p:cTn id="48" dur="500"/>
                                        <p:tgtEl>
                                          <p:spTgt spid="3">
                                            <p:txEl>
                                              <p:pRg st="16" end="16"/>
                                            </p:txEl>
                                          </p:spTgt>
                                        </p:tgtEl>
                                      </p:cBhvr>
                                    </p:animEffect>
                                  </p:childTnLst>
                                </p:cTn>
                              </p:par>
                              <p:par>
                                <p:cTn id="49" presetID="16" presetClass="entr" presetSubtype="42"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Effect transition="in" filter="barn(outHorizontal)">
                                      <p:cBhvr>
                                        <p:cTn id="5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fontAlgn="auto">
              <a:spcAft>
                <a:spcPts val="0"/>
              </a:spcAft>
              <a:defRPr/>
            </a:pPr>
            <a:r>
              <a:rPr lang="es-ES" sz="2600" b="1" dirty="0" smtClean="0">
                <a:solidFill>
                  <a:schemeClr val="tx1"/>
                </a:solidFill>
              </a:rPr>
              <a:t>VALORACIÓN CRITICA y CONSTRUCTIVA</a:t>
            </a:r>
          </a:p>
          <a:p>
            <a:pPr fontAlgn="auto">
              <a:spcAft>
                <a:spcPts val="0"/>
              </a:spcAft>
              <a:buFont typeface="Wingdings" pitchFamily="2" charset="2"/>
              <a:buChar char="v"/>
              <a:defRPr/>
            </a:pPr>
            <a:endParaRPr lang="es-ES" sz="2800" dirty="0" smtClean="0">
              <a:solidFill>
                <a:schemeClr val="accent3">
                  <a:lumMod val="75000"/>
                </a:schemeClr>
              </a:solidFill>
            </a:endParaRPr>
          </a:p>
          <a:p>
            <a:pPr algn="l" fontAlgn="auto">
              <a:spcAft>
                <a:spcPts val="0"/>
              </a:spcAft>
              <a:buFont typeface="Wingdings" pitchFamily="2" charset="2"/>
              <a:buChar char="Ø"/>
              <a:defRPr/>
            </a:pPr>
            <a:r>
              <a:rPr lang="es-ES" sz="2800" dirty="0" smtClean="0">
                <a:solidFill>
                  <a:schemeClr val="accent3">
                    <a:lumMod val="75000"/>
                  </a:schemeClr>
                </a:solidFill>
              </a:rPr>
              <a:t>Visita a una experiencia Reggio en Granada</a:t>
            </a:r>
          </a:p>
          <a:p>
            <a:pPr algn="l" fontAlgn="auto">
              <a:spcAft>
                <a:spcPts val="0"/>
              </a:spcAft>
              <a:buFont typeface="Wingdings" pitchFamily="2" charset="2"/>
              <a:buChar char="Ø"/>
              <a:defRPr/>
            </a:pPr>
            <a:r>
              <a:rPr lang="es-ES" sz="2800" dirty="0" smtClean="0">
                <a:solidFill>
                  <a:schemeClr val="accent3">
                    <a:lumMod val="75000"/>
                  </a:schemeClr>
                </a:solidFill>
              </a:rPr>
              <a:t>Mercantilismo (lucro)</a:t>
            </a:r>
          </a:p>
          <a:p>
            <a:pPr algn="l" fontAlgn="auto">
              <a:spcAft>
                <a:spcPts val="0"/>
              </a:spcAft>
              <a:buFont typeface="Wingdings" pitchFamily="2" charset="2"/>
              <a:buChar char="Ø"/>
              <a:defRPr/>
            </a:pPr>
            <a:r>
              <a:rPr lang="es-ES" sz="2800" dirty="0" smtClean="0">
                <a:solidFill>
                  <a:schemeClr val="accent3">
                    <a:lumMod val="75000"/>
                  </a:schemeClr>
                </a:solidFill>
              </a:rPr>
              <a:t>Necesidad en todas las etapas educativas</a:t>
            </a:r>
          </a:p>
          <a:p>
            <a:pPr algn="l" fontAlgn="auto">
              <a:spcAft>
                <a:spcPts val="0"/>
              </a:spcAft>
              <a:buFont typeface="Wingdings" pitchFamily="2" charset="2"/>
              <a:buChar char="Ø"/>
              <a:defRPr/>
            </a:pPr>
            <a:r>
              <a:rPr lang="es-ES" sz="2800" dirty="0" smtClean="0">
                <a:solidFill>
                  <a:schemeClr val="accent3">
                    <a:lumMod val="75000"/>
                  </a:schemeClr>
                </a:solidFill>
              </a:rPr>
              <a:t>Mobiliario</a:t>
            </a:r>
          </a:p>
          <a:p>
            <a:pPr algn="l" fontAlgn="auto">
              <a:spcAft>
                <a:spcPts val="0"/>
              </a:spcAft>
              <a:buFont typeface="Wingdings" pitchFamily="2" charset="2"/>
              <a:buChar char="Ø"/>
              <a:defRPr/>
            </a:pPr>
            <a:r>
              <a:rPr lang="es-ES" sz="2800" dirty="0" smtClean="0">
                <a:solidFill>
                  <a:schemeClr val="accent3">
                    <a:lumMod val="75000"/>
                  </a:schemeClr>
                </a:solidFill>
              </a:rPr>
              <a:t>Aprendizaje significativo y relevante</a:t>
            </a:r>
          </a:p>
          <a:p>
            <a:pPr algn="l" fontAlgn="auto">
              <a:spcAft>
                <a:spcPts val="0"/>
              </a:spcAft>
              <a:buFont typeface="Wingdings" pitchFamily="2" charset="2"/>
              <a:buChar char="Ø"/>
              <a:defRPr/>
            </a:pPr>
            <a:r>
              <a:rPr lang="es-ES" sz="2800" dirty="0" smtClean="0">
                <a:solidFill>
                  <a:schemeClr val="accent3">
                    <a:lumMod val="75000"/>
                  </a:schemeClr>
                </a:solidFill>
              </a:rPr>
              <a:t>Implicación comunidad</a:t>
            </a:r>
          </a:p>
          <a:p>
            <a:pPr algn="l" fontAlgn="auto">
              <a:spcAft>
                <a:spcPts val="0"/>
              </a:spcAft>
              <a:buFont typeface="Wingdings" pitchFamily="2" charset="2"/>
              <a:buChar char="Ø"/>
              <a:defRPr/>
            </a:pPr>
            <a:r>
              <a:rPr lang="es-ES" sz="2800" dirty="0" smtClean="0">
                <a:solidFill>
                  <a:schemeClr val="accent3">
                    <a:lumMod val="75000"/>
                  </a:schemeClr>
                </a:solidFill>
              </a:rPr>
              <a:t>Educación de calidad</a:t>
            </a:r>
          </a:p>
          <a:p>
            <a:pPr algn="l" fontAlgn="auto">
              <a:spcAft>
                <a:spcPts val="0"/>
              </a:spcAft>
              <a:buFont typeface="Wingdings" pitchFamily="2" charset="2"/>
              <a:buChar char="Ø"/>
              <a:defRPr/>
            </a:pPr>
            <a:r>
              <a:rPr lang="es-ES" sz="2800" dirty="0" smtClean="0">
                <a:solidFill>
                  <a:schemeClr val="accent3">
                    <a:lumMod val="75000"/>
                  </a:schemeClr>
                </a:solidFill>
              </a:rPr>
              <a:t>Cien lenguajes del niño</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r>
              <a:rPr lang="es-ES" sz="3200" b="1" dirty="0" smtClean="0">
                <a:solidFill>
                  <a:schemeClr val="bg1"/>
                </a:solidFill>
                <a:latin typeface="Viner Hand ITC" pitchFamily="66" charset="0"/>
              </a:rPr>
              <a:t>CONCLUSIÓN</a:t>
            </a:r>
            <a:endParaRPr lang="es-ES" sz="32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par>
                          <p:cTn id="33" fill="hold">
                            <p:stCondLst>
                              <p:cond delay="3500"/>
                            </p:stCondLst>
                            <p:childTnLst>
                              <p:par>
                                <p:cTn id="34" presetID="3" presetClass="entr" presetSubtype="1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par>
                          <p:cTn id="37" fill="hold">
                            <p:stCondLst>
                              <p:cond delay="4000"/>
                            </p:stCondLst>
                            <p:childTnLst>
                              <p:par>
                                <p:cTn id="38" presetID="3" presetClass="entr" presetSubtype="1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algn="l">
              <a:defRPr/>
            </a:pPr>
            <a:r>
              <a:rPr lang="es-ES" sz="2800" dirty="0" smtClean="0">
                <a:solidFill>
                  <a:schemeClr val="accent3"/>
                </a:solidFill>
              </a:rPr>
              <a:t>	</a:t>
            </a:r>
            <a:r>
              <a:rPr lang="es-ES" sz="2800" dirty="0" smtClean="0">
                <a:solidFill>
                  <a:schemeClr val="accent3">
                    <a:lumMod val="75000"/>
                  </a:schemeClr>
                </a:solidFill>
              </a:rPr>
              <a:t>“Si nosotros reconocemos los niños/as son activos protagonistas en la construcción del conocimiento, entonces el verbo más importante en la práctica educativa no sería hablar, si no escuchar. Escuchar significa, estar abierto a lo que otros tienen que decir, escuchar sus 100 lenguajes, con todos nuestros sentidos” (</a:t>
            </a:r>
            <a:r>
              <a:rPr lang="es-ES" sz="2800" dirty="0" smtClean="0">
                <a:solidFill>
                  <a:schemeClr val="accent3">
                    <a:lumMod val="75000"/>
                  </a:schemeClr>
                </a:solidFill>
              </a:rPr>
              <a:t>Rinaldi</a:t>
            </a:r>
            <a:r>
              <a:rPr lang="es-ES" sz="2800" dirty="0" smtClean="0">
                <a:solidFill>
                  <a:schemeClr val="accent3">
                    <a:lumMod val="75000"/>
                  </a:schemeClr>
                </a:solidFill>
              </a:rPr>
              <a:t> 1999:7)</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dirty="0">
              <a:solidFill>
                <a:schemeClr val="bg1"/>
              </a:solidFill>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endParaRPr lang="es-ES" sz="3200" dirty="0">
              <a:solidFill>
                <a:schemeClr val="bg1"/>
              </a:solidFill>
            </a:endParaRPr>
          </a:p>
        </p:txBody>
      </p:sp>
      <p:pic>
        <p:nvPicPr>
          <p:cNvPr id="12" name="Picture 2" descr="http://1.bp.blogspot.com/-su2JtvXmjjc/T7ILu_TMnlI/AAAAAAAAAKI/2h-CpICOQAY/s1600/86.jpg"/>
          <p:cNvPicPr>
            <a:picLocks noChangeAspect="1" noChangeArrowheads="1"/>
          </p:cNvPicPr>
          <p:nvPr/>
        </p:nvPicPr>
        <p:blipFill>
          <a:blip r:embed="rId3" cstate="print"/>
          <a:srcRect/>
          <a:stretch>
            <a:fillRect/>
          </a:stretch>
        </p:blipFill>
        <p:spPr bwMode="auto">
          <a:xfrm>
            <a:off x="4572000" y="4565581"/>
            <a:ext cx="3677995" cy="2031771"/>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4099"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4100"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4101"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104"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smtClean="0">
                <a:solidFill>
                  <a:schemeClr val="bg1"/>
                </a:solidFill>
                <a:latin typeface="Viner Hand ITC" pitchFamily="66" charset="0"/>
              </a:rPr>
              <a:t>PRINCIPIOS METODOLÓGICOS</a:t>
            </a:r>
            <a:endParaRPr lang="es-ES" sz="3200" b="1" dirty="0">
              <a:solidFill>
                <a:schemeClr val="bg1"/>
              </a:solidFill>
              <a:latin typeface="Viner Hand ITC" pitchFamily="66" charset="0"/>
            </a:endParaRPr>
          </a:p>
        </p:txBody>
      </p:sp>
      <p:sp>
        <p:nvSpPr>
          <p:cNvPr id="13" name="12 CuadroTexto"/>
          <p:cNvSpPr txBox="1"/>
          <p:nvPr/>
        </p:nvSpPr>
        <p:spPr>
          <a:xfrm>
            <a:off x="1547813" y="1628800"/>
            <a:ext cx="7416800" cy="5355312"/>
          </a:xfrm>
          <a:prstGeom prst="rect">
            <a:avLst/>
          </a:prstGeom>
          <a:noFill/>
        </p:spPr>
        <p:txBody>
          <a:bodyPr>
            <a:spAutoFit/>
          </a:bodyPr>
          <a:lstStyle/>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formación de los docentes</a:t>
            </a:r>
            <a:r>
              <a:rPr lang="es-ES" dirty="0">
                <a:solidFill>
                  <a:schemeClr val="accent3">
                    <a:lumMod val="75000"/>
                  </a:schemeClr>
                </a:solidFill>
                <a:latin typeface="+mn-lt"/>
                <a:cs typeface="+mn-cs"/>
              </a:rPr>
              <a:t>. Los educadores deben ser conscientes de su rol en el desarrollo humano de los niños/as. </a:t>
            </a:r>
            <a:r>
              <a:rPr lang="es-ES" u="sng" dirty="0">
                <a:solidFill>
                  <a:schemeClr val="accent3">
                    <a:lumMod val="75000"/>
                  </a:schemeClr>
                </a:solidFill>
                <a:latin typeface="+mn-lt"/>
                <a:cs typeface="+mn-cs"/>
              </a:rPr>
              <a:t>Deben tener una gran cultura</a:t>
            </a:r>
            <a:r>
              <a:rPr lang="es-ES" dirty="0">
                <a:solidFill>
                  <a:schemeClr val="accent3">
                    <a:lumMod val="75000"/>
                  </a:schemeClr>
                </a:solidFill>
                <a:latin typeface="+mn-lt"/>
                <a:cs typeface="+mn-cs"/>
              </a:rPr>
              <a:t> de todo tipo que le permita acercarse a la diversidad de situaciones, aceptar las incertidumbres y las contradicciones, aceptar las novedades, rescatar lo cotidiano, reinventarse,  para poder captar las situaciones educativas y promoverlas.</a:t>
            </a:r>
          </a:p>
          <a:p>
            <a:pPr algn="ctr" fontAlgn="auto">
              <a:spcBef>
                <a:spcPts val="0"/>
              </a:spcBef>
              <a:spcAft>
                <a:spcPts val="0"/>
              </a:spcAft>
              <a:defRPr/>
            </a:pPr>
            <a:endParaRPr lang="es-ES" dirty="0" smtClean="0">
              <a:solidFill>
                <a:schemeClr val="accent3">
                  <a:lumMod val="75000"/>
                </a:schemeClr>
              </a:solidFill>
              <a:latin typeface="+mn-lt"/>
              <a:cs typeface="+mn-cs"/>
            </a:endParaRPr>
          </a:p>
          <a:p>
            <a:pPr algn="ctr" fontAlgn="auto">
              <a:spcBef>
                <a:spcPts val="0"/>
              </a:spcBef>
              <a:spcAft>
                <a:spcPts val="0"/>
              </a:spcAft>
              <a:defRPr/>
            </a:pPr>
            <a:endParaRPr lang="es-ES" dirty="0">
              <a:solidFill>
                <a:schemeClr val="accent3">
                  <a:lumMod val="75000"/>
                </a:schemeClr>
              </a:solidFill>
              <a:latin typeface="+mn-lt"/>
              <a:cs typeface="+mn-cs"/>
            </a:endParaRPr>
          </a:p>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presencia del taller y del </a:t>
            </a:r>
            <a:r>
              <a:rPr lang="es-ES" b="1" dirty="0">
                <a:solidFill>
                  <a:schemeClr val="accent3">
                    <a:lumMod val="75000"/>
                  </a:schemeClr>
                </a:solidFill>
                <a:latin typeface="+mn-lt"/>
                <a:cs typeface="+mn-cs"/>
              </a:rPr>
              <a:t>atelierista</a:t>
            </a:r>
            <a:r>
              <a:rPr lang="es-ES" dirty="0">
                <a:solidFill>
                  <a:schemeClr val="accent3">
                    <a:lumMod val="75000"/>
                  </a:schemeClr>
                </a:solidFill>
                <a:latin typeface="+mn-lt"/>
                <a:cs typeface="+mn-cs"/>
              </a:rPr>
              <a:t>. Son elementos vitales para asegurar la atención al arte, a la investigación visual y a la estética. </a:t>
            </a:r>
          </a:p>
          <a:p>
            <a:pPr algn="ctr" fontAlgn="auto">
              <a:spcBef>
                <a:spcPts val="0"/>
              </a:spcBef>
              <a:spcAft>
                <a:spcPts val="0"/>
              </a:spcAft>
              <a:defRPr/>
            </a:pPr>
            <a:endParaRPr lang="es-ES" dirty="0" smtClean="0">
              <a:solidFill>
                <a:schemeClr val="accent3">
                  <a:lumMod val="75000"/>
                </a:schemeClr>
              </a:solidFill>
              <a:latin typeface="+mn-lt"/>
              <a:cs typeface="+mn-cs"/>
            </a:endParaRPr>
          </a:p>
          <a:p>
            <a:pPr algn="ctr" fontAlgn="auto">
              <a:spcBef>
                <a:spcPts val="0"/>
              </a:spcBef>
              <a:spcAft>
                <a:spcPts val="0"/>
              </a:spcAft>
              <a:defRPr/>
            </a:pPr>
            <a:endParaRPr lang="es-ES" dirty="0">
              <a:solidFill>
                <a:schemeClr val="accent3">
                  <a:lumMod val="75000"/>
                </a:schemeClr>
              </a:solidFill>
              <a:latin typeface="+mn-lt"/>
              <a:cs typeface="+mn-cs"/>
            </a:endParaRPr>
          </a:p>
          <a:p>
            <a:pPr algn="ctr" fontAlgn="auto">
              <a:spcBef>
                <a:spcPts val="0"/>
              </a:spcBef>
              <a:spcAft>
                <a:spcPts val="0"/>
              </a:spcAft>
              <a:buFont typeface="Wingdings" pitchFamily="2" charset="2"/>
              <a:buChar char="v"/>
              <a:defRPr/>
            </a:pPr>
            <a:r>
              <a:rPr lang="es-ES" b="1" dirty="0">
                <a:solidFill>
                  <a:schemeClr val="accent3">
                    <a:lumMod val="75000"/>
                  </a:schemeClr>
                </a:solidFill>
                <a:latin typeface="+mn-lt"/>
                <a:cs typeface="+mn-cs"/>
              </a:rPr>
              <a:t>La documentación del desarrollo del niño/a, visualización del proceso de aprendizaje</a:t>
            </a:r>
            <a:r>
              <a:rPr lang="es-ES" dirty="0">
                <a:solidFill>
                  <a:schemeClr val="accent3">
                    <a:lumMod val="75000"/>
                  </a:schemeClr>
                </a:solidFill>
                <a:latin typeface="+mn-lt"/>
                <a:cs typeface="+mn-cs"/>
              </a:rPr>
              <a:t>. Utilizan la documentación como forma de evaluar el progreso del alumnado, recogiendo datos que ilustran la evolución, progreso y el aprendizaje del individuo. Se valoran las actuaciones, los procesos, los pasos en la producción y lo que se hace como un proceso a completar.</a:t>
            </a:r>
          </a:p>
          <a:p>
            <a:pPr algn="ctr" fontAlgn="auto">
              <a:spcBef>
                <a:spcPts val="0"/>
              </a:spcBef>
              <a:spcAft>
                <a:spcPts val="0"/>
              </a:spcAft>
              <a:defRPr/>
            </a:pPr>
            <a:endParaRPr lang="es-ES" dirty="0">
              <a:solidFill>
                <a:schemeClr val="accent3">
                  <a:lumMod val="75000"/>
                </a:schemeClr>
              </a:solidFill>
              <a:latin typeface="+mn-lt"/>
              <a:cs typeface="+mn-cs"/>
            </a:endParaRPr>
          </a:p>
          <a:p>
            <a:pPr fontAlgn="auto">
              <a:spcBef>
                <a:spcPts val="0"/>
              </a:spcBef>
              <a:spcAft>
                <a:spcPts val="0"/>
              </a:spcAft>
              <a:defRPr/>
            </a:pPr>
            <a:endParaRPr lang="es-ES" dirty="0">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Scale>
                                      <p:cBhvr>
                                        <p:cTn id="7"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0" end="0"/>
                                            </p:txEl>
                                          </p:spTgt>
                                        </p:tgtEl>
                                        <p:attrNameLst>
                                          <p:attrName>ppt_x</p:attrName>
                                          <p:attrName>ppt_y</p:attrName>
                                        </p:attrNameLst>
                                      </p:cBhvr>
                                    </p:animMotion>
                                    <p:animEffect transition="in" filter="fade">
                                      <p:cBhvr>
                                        <p:cTn id="9" dur="1000"/>
                                        <p:tgtEl>
                                          <p:spTgt spid="13">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Scale>
                                      <p:cBhvr>
                                        <p:cTn id="13" dur="1000" decel="50000" fill="hold">
                                          <p:stCondLst>
                                            <p:cond delay="0"/>
                                          </p:stCondLst>
                                        </p:cTn>
                                        <p:tgtEl>
                                          <p:spTgt spid="1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xEl>
                                              <p:pRg st="3" end="3"/>
                                            </p:txEl>
                                          </p:spTgt>
                                        </p:tgtEl>
                                        <p:attrNameLst>
                                          <p:attrName>ppt_x</p:attrName>
                                          <p:attrName>ppt_y</p:attrName>
                                        </p:attrNameLst>
                                      </p:cBhvr>
                                    </p:animMotion>
                                    <p:animEffect transition="in" filter="fade">
                                      <p:cBhvr>
                                        <p:cTn id="15" dur="1000"/>
                                        <p:tgtEl>
                                          <p:spTgt spid="13">
                                            <p:txEl>
                                              <p:pRg st="3" end="3"/>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Scale>
                                      <p:cBhvr>
                                        <p:cTn id="19" dur="1000" decel="50000" fill="hold">
                                          <p:stCondLst>
                                            <p:cond delay="0"/>
                                          </p:stCondLst>
                                        </p:cTn>
                                        <p:tgtEl>
                                          <p:spTgt spid="1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xEl>
                                              <p:pRg st="6" end="6"/>
                                            </p:txEl>
                                          </p:spTgt>
                                        </p:tgtEl>
                                        <p:attrNameLst>
                                          <p:attrName>ppt_x</p:attrName>
                                          <p:attrName>ppt_y</p:attrName>
                                        </p:attrNameLst>
                                      </p:cBhvr>
                                    </p:animMotion>
                                    <p:animEffect transition="in" filter="fade">
                                      <p:cBhvr>
                                        <p:cTn id="21"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lvl="0" algn="l">
              <a:defRPr/>
            </a:pPr>
            <a:r>
              <a:rPr lang="es-ES" sz="2800" dirty="0" smtClean="0">
                <a:solidFill>
                  <a:schemeClr val="accent3"/>
                </a:solidFill>
              </a:rPr>
              <a:t>	</a:t>
            </a:r>
            <a:r>
              <a:rPr lang="es-ES" sz="4400" dirty="0" smtClean="0">
                <a:solidFill>
                  <a:schemeClr val="accent3">
                    <a:lumMod val="75000"/>
                  </a:schemeClr>
                </a:solidFill>
              </a:rPr>
              <a:t>“Los niños tienen 100 maneras de expresarse pero le robamos 99” (</a:t>
            </a:r>
            <a:r>
              <a:rPr lang="es-ES" sz="4400" dirty="0" smtClean="0">
                <a:solidFill>
                  <a:schemeClr val="accent3">
                    <a:lumMod val="75000"/>
                  </a:schemeClr>
                </a:solidFill>
              </a:rPr>
              <a:t>Malaguzzi</a:t>
            </a:r>
            <a:r>
              <a:rPr lang="es-ES" sz="4400" dirty="0" smtClean="0">
                <a:solidFill>
                  <a:schemeClr val="accent3">
                    <a:lumMod val="75000"/>
                  </a:schemeClr>
                </a:solidFill>
              </a:rPr>
              <a:t>)</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endParaRPr lang="es-ES" sz="3200" dirty="0">
              <a:solidFill>
                <a:schemeClr val="bg1"/>
              </a:solidFill>
            </a:endParaRPr>
          </a:p>
        </p:txBody>
      </p:sp>
      <p:pic>
        <p:nvPicPr>
          <p:cNvPr id="12" name="Picture 2" descr="http://1.bp.blogspot.com/-su2JtvXmjjc/T7ILu_TMnlI/AAAAAAAAAKI/2h-CpICOQAY/s1600/86.jpg"/>
          <p:cNvPicPr>
            <a:picLocks noChangeAspect="1" noChangeArrowheads="1"/>
          </p:cNvPicPr>
          <p:nvPr/>
        </p:nvPicPr>
        <p:blipFill>
          <a:blip r:embed="rId3" cstate="print"/>
          <a:srcRect/>
          <a:stretch>
            <a:fillRect/>
          </a:stretch>
        </p:blipFill>
        <p:spPr bwMode="auto">
          <a:xfrm>
            <a:off x="3557330" y="4005065"/>
            <a:ext cx="4692666" cy="259228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lvl="0" algn="l">
              <a:defRPr/>
            </a:pPr>
            <a:r>
              <a:rPr lang="es-ES" sz="2800" dirty="0" smtClean="0">
                <a:solidFill>
                  <a:schemeClr val="accent3"/>
                </a:solidFill>
              </a:rPr>
              <a:t>	</a:t>
            </a:r>
            <a:r>
              <a:rPr lang="es-ES" sz="4400" dirty="0" smtClean="0">
                <a:solidFill>
                  <a:schemeClr val="accent3">
                    <a:lumMod val="75000"/>
                  </a:schemeClr>
                </a:solidFill>
              </a:rPr>
              <a:t>“Como dice la ley, si las cosas son reales, son reales sus consecuencias”(</a:t>
            </a:r>
            <a:r>
              <a:rPr lang="es-ES" sz="4400" dirty="0" smtClean="0">
                <a:solidFill>
                  <a:schemeClr val="accent3">
                    <a:lumMod val="75000"/>
                  </a:schemeClr>
                </a:solidFill>
              </a:rPr>
              <a:t>Malaguzzi</a:t>
            </a:r>
            <a:r>
              <a:rPr lang="es-ES" sz="4400" dirty="0" smtClean="0">
                <a:solidFill>
                  <a:schemeClr val="accent3">
                    <a:lumMod val="75000"/>
                  </a:schemeClr>
                </a:solidFill>
              </a:rPr>
              <a:t>)</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endParaRPr lang="es-ES" sz="3200" dirty="0">
              <a:solidFill>
                <a:schemeClr val="bg1"/>
              </a:solidFill>
            </a:endParaRPr>
          </a:p>
        </p:txBody>
      </p:sp>
      <p:pic>
        <p:nvPicPr>
          <p:cNvPr id="12" name="Picture 2" descr="http://1.bp.blogspot.com/-su2JtvXmjjc/T7ILu_TMnlI/AAAAAAAAAKI/2h-CpICOQAY/s1600/86.jpg"/>
          <p:cNvPicPr>
            <a:picLocks noChangeAspect="1" noChangeArrowheads="1"/>
          </p:cNvPicPr>
          <p:nvPr/>
        </p:nvPicPr>
        <p:blipFill>
          <a:blip r:embed="rId3" cstate="print"/>
          <a:srcRect/>
          <a:stretch>
            <a:fillRect/>
          </a:stretch>
        </p:blipFill>
        <p:spPr bwMode="auto">
          <a:xfrm>
            <a:off x="3557330" y="4005065"/>
            <a:ext cx="4692666" cy="259228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algn="l">
              <a:defRPr/>
            </a:pPr>
            <a:r>
              <a:rPr lang="es-ES" sz="2800" dirty="0" smtClean="0">
                <a:solidFill>
                  <a:schemeClr val="accent3"/>
                </a:solidFill>
              </a:rPr>
              <a:t>	</a:t>
            </a:r>
            <a:r>
              <a:rPr lang="es-ES" sz="4400" dirty="0" smtClean="0">
                <a:solidFill>
                  <a:schemeClr val="accent3">
                    <a:lumMod val="75000"/>
                  </a:schemeClr>
                </a:solidFill>
              </a:rPr>
              <a:t>“Trabajar en educación es hacer elecciones, saber seleccionar”(</a:t>
            </a:r>
            <a:r>
              <a:rPr lang="es-ES" sz="4400" dirty="0" smtClean="0">
                <a:solidFill>
                  <a:schemeClr val="accent3">
                    <a:lumMod val="75000"/>
                  </a:schemeClr>
                </a:solidFill>
              </a:rPr>
              <a:t>Malaguzzi</a:t>
            </a:r>
            <a:r>
              <a:rPr lang="es-ES" sz="4400" dirty="0" smtClean="0">
                <a:solidFill>
                  <a:schemeClr val="accent3">
                    <a:lumMod val="75000"/>
                  </a:schemeClr>
                </a:solidFill>
              </a:rPr>
              <a:t>)</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endParaRPr lang="es-ES" sz="3200" dirty="0">
              <a:solidFill>
                <a:schemeClr val="bg1"/>
              </a:solidFill>
            </a:endParaRPr>
          </a:p>
        </p:txBody>
      </p:sp>
      <p:pic>
        <p:nvPicPr>
          <p:cNvPr id="12" name="Picture 2" descr="http://1.bp.blogspot.com/-su2JtvXmjjc/T7ILu_TMnlI/AAAAAAAAAKI/2h-CpICOQAY/s1600/86.jpg"/>
          <p:cNvPicPr>
            <a:picLocks noChangeAspect="1" noChangeArrowheads="1"/>
          </p:cNvPicPr>
          <p:nvPr/>
        </p:nvPicPr>
        <p:blipFill>
          <a:blip r:embed="rId3" cstate="print"/>
          <a:srcRect/>
          <a:stretch>
            <a:fillRect/>
          </a:stretch>
        </p:blipFill>
        <p:spPr bwMode="auto">
          <a:xfrm>
            <a:off x="3557330" y="4005065"/>
            <a:ext cx="4692666" cy="259228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250" y="1412875"/>
            <a:ext cx="7200900" cy="5256213"/>
          </a:xfrm>
        </p:spPr>
        <p:txBody>
          <a:bodyPr rtlCol="0">
            <a:normAutofit/>
          </a:bodyPr>
          <a:lstStyle/>
          <a:p>
            <a:pPr lvl="0" algn="l">
              <a:defRPr/>
            </a:pPr>
            <a:r>
              <a:rPr lang="es-ES" sz="2800" dirty="0" smtClean="0">
                <a:solidFill>
                  <a:schemeClr val="accent3"/>
                </a:solidFill>
              </a:rPr>
              <a:t>	</a:t>
            </a:r>
            <a:r>
              <a:rPr lang="es-ES" sz="4400" dirty="0" smtClean="0">
                <a:solidFill>
                  <a:schemeClr val="accent3">
                    <a:lumMod val="75000"/>
                  </a:schemeClr>
                </a:solidFill>
              </a:rPr>
              <a:t>“Las cosas de los niños y para los niños se aprenden solo de los niños” (</a:t>
            </a:r>
            <a:r>
              <a:rPr lang="es-ES" sz="4400" dirty="0" err="1" smtClean="0">
                <a:solidFill>
                  <a:schemeClr val="accent3">
                    <a:lumMod val="75000"/>
                  </a:schemeClr>
                </a:solidFill>
              </a:rPr>
              <a:t>Malaguzzi</a:t>
            </a:r>
            <a:r>
              <a:rPr lang="es-ES" sz="4400" dirty="0" smtClean="0">
                <a:solidFill>
                  <a:schemeClr val="accent3">
                    <a:lumMod val="75000"/>
                  </a:schemeClr>
                </a:solidFill>
              </a:rPr>
              <a:t>)</a:t>
            </a:r>
          </a:p>
          <a:p>
            <a:pPr algn="l" fontAlgn="auto">
              <a:spcAft>
                <a:spcPts val="0"/>
              </a:spcAft>
              <a:buFont typeface="Wingdings" pitchFamily="2" charset="2"/>
              <a:buChar char="Ø"/>
              <a:defRPr/>
            </a:pPr>
            <a:endParaRPr lang="es-ES" sz="2800" dirty="0" smtClean="0">
              <a:solidFill>
                <a:schemeClr val="accent3">
                  <a:lumMod val="75000"/>
                </a:schemeClr>
              </a:solidFill>
            </a:endParaRPr>
          </a:p>
          <a:p>
            <a:pPr algn="l" fontAlgn="auto">
              <a:spcAft>
                <a:spcPts val="0"/>
              </a:spcAft>
              <a:buFont typeface="Wingdings" pitchFamily="2" charset="2"/>
              <a:buChar char="Ø"/>
              <a:defRPr/>
            </a:pPr>
            <a:endParaRPr lang="es-ES" sz="2800" dirty="0">
              <a:solidFill>
                <a:schemeClr val="tx1"/>
              </a:solidFill>
            </a:endParaRPr>
          </a:p>
        </p:txBody>
      </p:sp>
      <p:sp>
        <p:nvSpPr>
          <p:cNvPr id="9219"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9220"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9221"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pic>
        <p:nvPicPr>
          <p:cNvPr id="9222"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p:nvPr/>
        </p:nvSpPr>
        <p:spPr>
          <a:xfrm>
            <a:off x="2339752" y="323945"/>
            <a:ext cx="5904656" cy="584775"/>
          </a:xfrm>
          <a:prstGeom prst="rect">
            <a:avLst/>
          </a:prstGeom>
          <a:noFill/>
        </p:spPr>
        <p:txBody>
          <a:bodyPr wrap="square" rtlCol="0">
            <a:spAutoFit/>
          </a:bodyPr>
          <a:lstStyle/>
          <a:p>
            <a:pPr algn="ctr"/>
            <a:endParaRPr lang="es-ES" sz="3200" dirty="0">
              <a:solidFill>
                <a:schemeClr val="bg1"/>
              </a:solidFill>
            </a:endParaRPr>
          </a:p>
        </p:txBody>
      </p:sp>
      <p:pic>
        <p:nvPicPr>
          <p:cNvPr id="12" name="Picture 2" descr="http://1.bp.blogspot.com/-su2JtvXmjjc/T7ILu_TMnlI/AAAAAAAAAKI/2h-CpICOQAY/s1600/86.jpg"/>
          <p:cNvPicPr>
            <a:picLocks noChangeAspect="1" noChangeArrowheads="1"/>
          </p:cNvPicPr>
          <p:nvPr/>
        </p:nvPicPr>
        <p:blipFill>
          <a:blip r:embed="rId3" cstate="print"/>
          <a:srcRect/>
          <a:stretch>
            <a:fillRect/>
          </a:stretch>
        </p:blipFill>
        <p:spPr bwMode="auto">
          <a:xfrm>
            <a:off x="3557330" y="4005065"/>
            <a:ext cx="4692666" cy="259228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3212976"/>
            <a:ext cx="6192688" cy="2913187"/>
          </a:xfrm>
        </p:spPr>
        <p:txBody>
          <a:bodyPr/>
          <a:lstStyle/>
          <a:p>
            <a:endParaRPr lang="es-ES" dirty="0" smtClean="0"/>
          </a:p>
          <a:p>
            <a:endParaRPr lang="es-ES" dirty="0"/>
          </a:p>
        </p:txBody>
      </p:sp>
      <p:pic>
        <p:nvPicPr>
          <p:cNvPr id="1026" name="Picture 2" descr="Grupo de niÃ±os sentados en el sofÃ¡ y comiendo palomitas de maÃ­z. Aislado en blanco Foto de archivo - 11553921"/>
          <p:cNvPicPr>
            <a:picLocks noChangeAspect="1" noChangeArrowheads="1"/>
          </p:cNvPicPr>
          <p:nvPr/>
        </p:nvPicPr>
        <p:blipFill>
          <a:blip r:embed="rId2" cstate="print"/>
          <a:srcRect/>
          <a:stretch>
            <a:fillRect/>
          </a:stretch>
        </p:blipFill>
        <p:spPr bwMode="auto">
          <a:xfrm>
            <a:off x="1979712" y="3356992"/>
            <a:ext cx="6220409" cy="3312368"/>
          </a:xfrm>
          <a:prstGeom prst="rect">
            <a:avLst/>
          </a:prstGeom>
          <a:noFill/>
        </p:spPr>
      </p:pic>
      <p:sp>
        <p:nvSpPr>
          <p:cNvPr id="5" name="4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effectLst>
                <a:outerShdw blurRad="38100" dist="38100" dir="2700000" algn="tl">
                  <a:srgbClr val="000000">
                    <a:alpha val="43137"/>
                  </a:srgbClr>
                </a:outerShdw>
              </a:effectLst>
              <a:latin typeface="Goudy Stout" pitchFamily="18" charset="0"/>
            </a:endParaRPr>
          </a:p>
        </p:txBody>
      </p:sp>
      <p:pic>
        <p:nvPicPr>
          <p:cNvPr id="7" name="Picture 10" descr="http://www.escuelainfantilreggio.com/img/logo.gif"/>
          <p:cNvPicPr>
            <a:picLocks noChangeAspect="1" noChangeArrowheads="1"/>
          </p:cNvPicPr>
          <p:nvPr/>
        </p:nvPicPr>
        <p:blipFill>
          <a:blip r:embed="rId3" cstate="print"/>
          <a:srcRect/>
          <a:stretch>
            <a:fillRect/>
          </a:stretch>
        </p:blipFill>
        <p:spPr bwMode="auto">
          <a:xfrm>
            <a:off x="1" y="1"/>
            <a:ext cx="1835696" cy="1636754"/>
          </a:xfrm>
          <a:prstGeom prst="rect">
            <a:avLst/>
          </a:prstGeom>
          <a:noFill/>
          <a:ln w="9525">
            <a:noFill/>
            <a:miter lim="800000"/>
            <a:headEnd/>
            <a:tailEnd/>
          </a:ln>
        </p:spPr>
      </p:pic>
      <p:sp>
        <p:nvSpPr>
          <p:cNvPr id="9" name="8 Rectángulo"/>
          <p:cNvSpPr/>
          <p:nvPr/>
        </p:nvSpPr>
        <p:spPr>
          <a:xfrm>
            <a:off x="1331640" y="1628800"/>
            <a:ext cx="7560840" cy="1323439"/>
          </a:xfrm>
          <a:prstGeom prst="rect">
            <a:avLst/>
          </a:prstGeom>
          <a:noFill/>
        </p:spPr>
        <p:txBody>
          <a:bodyPr wrap="square" lIns="91440" tIns="45720" rIns="91440" bIns="45720">
            <a:spAutoFit/>
          </a:bodyPr>
          <a:lstStyle/>
          <a:p>
            <a:pPr algn="ctr"/>
            <a:r>
              <a:rPr lang="es-ES" sz="40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LOS 100 LENGUAJES DEL NIÑO</a:t>
            </a:r>
          </a:p>
          <a:p>
            <a:pPr algn="ctr"/>
            <a:endParaRPr lang="es-E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9 Rectángulo"/>
          <p:cNvSpPr/>
          <p:nvPr/>
        </p:nvSpPr>
        <p:spPr>
          <a:xfrm>
            <a:off x="2267744" y="2636913"/>
            <a:ext cx="5958408" cy="646331"/>
          </a:xfrm>
          <a:prstGeom prst="rect">
            <a:avLst/>
          </a:prstGeom>
        </p:spPr>
        <p:txBody>
          <a:bodyPr wrap="square">
            <a:spAutoFit/>
          </a:bodyPr>
          <a:lstStyle/>
          <a:p>
            <a:r>
              <a:rPr lang="es-ES" dirty="0" smtClean="0">
                <a:hlinkClick r:id="rId4"/>
              </a:rPr>
              <a:t>http://www.youtube.com/watch?v=BFNi0TcVKTY</a:t>
            </a:r>
            <a:endParaRPr lang="es-ES" dirty="0" smtClean="0"/>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5123"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5124"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5125"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8"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smtClean="0">
                <a:solidFill>
                  <a:schemeClr val="bg1"/>
                </a:solidFill>
                <a:latin typeface="Viner Hand ITC" pitchFamily="66" charset="0"/>
              </a:rPr>
              <a:t>PRINCIPIOS METODOLÓGICOS</a:t>
            </a:r>
            <a:endParaRPr lang="es-ES" sz="3200" b="1" dirty="0">
              <a:solidFill>
                <a:schemeClr val="bg1"/>
              </a:solidFill>
              <a:latin typeface="Viner Hand ITC" pitchFamily="66" charset="0"/>
            </a:endParaRPr>
          </a:p>
        </p:txBody>
      </p:sp>
      <p:sp>
        <p:nvSpPr>
          <p:cNvPr id="5129" name="12 CuadroTexto"/>
          <p:cNvSpPr txBox="1">
            <a:spLocks noChangeArrowheads="1"/>
          </p:cNvSpPr>
          <p:nvPr/>
        </p:nvSpPr>
        <p:spPr bwMode="auto">
          <a:xfrm>
            <a:off x="1547813" y="1700213"/>
            <a:ext cx="7272337" cy="369887"/>
          </a:xfrm>
          <a:prstGeom prst="rect">
            <a:avLst/>
          </a:prstGeom>
          <a:noFill/>
          <a:ln w="9525">
            <a:noFill/>
            <a:miter lim="800000"/>
            <a:headEnd/>
            <a:tailEnd/>
          </a:ln>
        </p:spPr>
        <p:txBody>
          <a:bodyPr>
            <a:spAutoFit/>
          </a:bodyPr>
          <a:lstStyle/>
          <a:p>
            <a:endParaRPr lang="es-ES" dirty="0">
              <a:latin typeface="Calibri" pitchFamily="34" charset="0"/>
            </a:endParaRPr>
          </a:p>
        </p:txBody>
      </p:sp>
      <p:sp>
        <p:nvSpPr>
          <p:cNvPr id="11" name="10 CuadroTexto"/>
          <p:cNvSpPr txBox="1"/>
          <p:nvPr/>
        </p:nvSpPr>
        <p:spPr>
          <a:xfrm>
            <a:off x="1547813" y="1557338"/>
            <a:ext cx="7272337" cy="5355312"/>
          </a:xfrm>
          <a:prstGeom prst="rect">
            <a:avLst/>
          </a:prstGeom>
          <a:noFill/>
        </p:spPr>
        <p:txBody>
          <a:bodyPr>
            <a:spAutoFit/>
          </a:bodyPr>
          <a:lstStyle/>
          <a:p>
            <a:pPr algn="ctr">
              <a:buFont typeface="Wingdings" pitchFamily="2" charset="2"/>
              <a:buChar char="v"/>
              <a:defRPr/>
            </a:pPr>
            <a:r>
              <a:rPr lang="es-ES" b="1" dirty="0" smtClean="0">
                <a:solidFill>
                  <a:schemeClr val="accent3">
                    <a:lumMod val="75000"/>
                  </a:schemeClr>
                </a:solidFill>
              </a:rPr>
              <a:t>El redescubrimiento de la creatividad </a:t>
            </a:r>
            <a:r>
              <a:rPr lang="es-ES" dirty="0" smtClean="0">
                <a:solidFill>
                  <a:schemeClr val="accent3">
                    <a:lumMod val="75000"/>
                  </a:schemeClr>
                </a:solidFill>
              </a:rPr>
              <a:t>. La creatividad es concebida como un rasgo inmanente de cualquier persona.</a:t>
            </a:r>
          </a:p>
          <a:p>
            <a:pPr algn="ctr">
              <a:buFont typeface="Wingdings" pitchFamily="2" charset="2"/>
              <a:buChar char="v"/>
              <a:defRPr/>
            </a:pPr>
            <a:endParaRPr lang="es-ES" b="1" dirty="0" smtClean="0">
              <a:solidFill>
                <a:schemeClr val="accent3">
                  <a:lumMod val="75000"/>
                </a:schemeClr>
              </a:solidFill>
              <a:latin typeface="+mn-lt"/>
            </a:endParaRPr>
          </a:p>
          <a:p>
            <a:pPr algn="ctr">
              <a:buFont typeface="Wingdings" pitchFamily="2" charset="2"/>
              <a:buChar char="v"/>
              <a:defRPr/>
            </a:pPr>
            <a:endParaRPr lang="es-ES" b="1" dirty="0" smtClean="0">
              <a:solidFill>
                <a:schemeClr val="accent3">
                  <a:lumMod val="75000"/>
                </a:schemeClr>
              </a:solidFill>
              <a:latin typeface="+mn-lt"/>
            </a:endParaRPr>
          </a:p>
          <a:p>
            <a:pPr algn="ctr">
              <a:buFont typeface="Wingdings" pitchFamily="2" charset="2"/>
              <a:buChar char="v"/>
              <a:defRPr/>
            </a:pPr>
            <a:r>
              <a:rPr lang="es-ES" b="1" dirty="0" smtClean="0">
                <a:solidFill>
                  <a:schemeClr val="accent3">
                    <a:lumMod val="75000"/>
                  </a:schemeClr>
                </a:solidFill>
                <a:latin typeface="+mn-lt"/>
              </a:rPr>
              <a:t>La </a:t>
            </a:r>
            <a:r>
              <a:rPr lang="es-ES" b="1" dirty="0">
                <a:solidFill>
                  <a:schemeClr val="accent3">
                    <a:lumMod val="75000"/>
                  </a:schemeClr>
                </a:solidFill>
                <a:latin typeface="+mn-lt"/>
              </a:rPr>
              <a:t>calidad del espacio y el ambiente</a:t>
            </a:r>
            <a:r>
              <a:rPr lang="es-ES" dirty="0">
                <a:solidFill>
                  <a:schemeClr val="accent3">
                    <a:lumMod val="75000"/>
                  </a:schemeClr>
                </a:solidFill>
                <a:latin typeface="+mn-lt"/>
              </a:rPr>
              <a:t>. El ambiente es entendido como un factor clave, el bienestar del niño debe estar garantizado para que pueda aprender. Se trata de amueblar, distribuir, utilizar elementos que faciliten el aprendizaje del individuo, no sólo que creen un ambiente en el que el niño se sienta a gusto, también que el niño encuentre útiles los elementos, objetos, herramientas... que hay en su clase. Se plantean múltiples espacios de aprendizaje donde se potencia el juego, la fantasía, la ciencia, el arte, etc.</a:t>
            </a:r>
          </a:p>
          <a:p>
            <a:pPr algn="ctr">
              <a:defRPr/>
            </a:pPr>
            <a:endParaRPr lang="es-ES" dirty="0">
              <a:solidFill>
                <a:schemeClr val="accent3">
                  <a:lumMod val="75000"/>
                </a:schemeClr>
              </a:solidFill>
              <a:latin typeface="+mn-lt"/>
            </a:endParaRPr>
          </a:p>
          <a:p>
            <a:pPr algn="ctr">
              <a:buFont typeface="Wingdings" pitchFamily="2" charset="2"/>
              <a:buChar char="v"/>
              <a:defRPr/>
            </a:pPr>
            <a:r>
              <a:rPr lang="es-ES" b="1" dirty="0">
                <a:solidFill>
                  <a:schemeClr val="accent3">
                    <a:lumMod val="75000"/>
                  </a:schemeClr>
                </a:solidFill>
                <a:latin typeface="+mn-lt"/>
              </a:rPr>
              <a:t>Valor de lo cotidiano y de las experiencias reales</a:t>
            </a:r>
            <a:r>
              <a:rPr lang="es-ES" dirty="0">
                <a:solidFill>
                  <a:schemeClr val="accent3">
                    <a:lumMod val="75000"/>
                  </a:schemeClr>
                </a:solidFill>
                <a:latin typeface="+mn-lt"/>
              </a:rPr>
              <a:t>. Estas escuelas están basadas en una ley fundamental: </a:t>
            </a:r>
            <a:r>
              <a:rPr lang="es-ES" b="1" dirty="0">
                <a:solidFill>
                  <a:schemeClr val="accent3">
                    <a:lumMod val="75000"/>
                  </a:schemeClr>
                </a:solidFill>
                <a:latin typeface="+mn-lt"/>
              </a:rPr>
              <a:t>“Si se hacen cosas reales, también son reales sus consecuencias” </a:t>
            </a:r>
            <a:r>
              <a:rPr lang="es-ES" dirty="0">
                <a:solidFill>
                  <a:schemeClr val="accent3">
                    <a:lumMod val="75000"/>
                  </a:schemeClr>
                </a:solidFill>
                <a:latin typeface="+mn-lt"/>
              </a:rPr>
              <a:t>(Loris </a:t>
            </a:r>
            <a:r>
              <a:rPr lang="es-ES" dirty="0">
                <a:solidFill>
                  <a:schemeClr val="accent3">
                    <a:lumMod val="75000"/>
                  </a:schemeClr>
                </a:solidFill>
                <a:latin typeface="+mn-lt"/>
              </a:rPr>
              <a:t>Malaguzzi</a:t>
            </a:r>
            <a:r>
              <a:rPr lang="es-ES" dirty="0">
                <a:solidFill>
                  <a:schemeClr val="accent3">
                    <a:lumMod val="75000"/>
                  </a:schemeClr>
                </a:solidFill>
                <a:latin typeface="+mn-lt"/>
              </a:rPr>
              <a:t> ), es decir, las ideas surgen a partir de los acontecimientos y experiencias reales, dando lugar a respuestas y conclusiones reales.</a:t>
            </a:r>
          </a:p>
          <a:p>
            <a:pPr algn="ctr">
              <a:defRPr/>
            </a:pPr>
            <a:endParaRPr lang="es-ES" dirty="0">
              <a:solidFill>
                <a:schemeClr val="accent3">
                  <a:lumMod val="75000"/>
                </a:schemeClr>
              </a:solidFill>
              <a:latin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Scale>
                                      <p:cBhvr>
                                        <p:cTn id="13"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xEl>
                                              <p:pRg st="3" end="3"/>
                                            </p:txEl>
                                          </p:spTgt>
                                        </p:tgtEl>
                                        <p:attrNameLst>
                                          <p:attrName>ppt_x</p:attrName>
                                          <p:attrName>ppt_y</p:attrName>
                                        </p:attrNameLst>
                                      </p:cBhvr>
                                    </p:animMotion>
                                    <p:animEffect transition="in" filter="fade">
                                      <p:cBhvr>
                                        <p:cTn id="15" dur="1000"/>
                                        <p:tgtEl>
                                          <p:spTgt spid="11">
                                            <p:txEl>
                                              <p:pRg st="3" end="3"/>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Scale>
                                      <p:cBhvr>
                                        <p:cTn id="19"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xEl>
                                              <p:pRg st="5" end="5"/>
                                            </p:txEl>
                                          </p:spTgt>
                                        </p:tgtEl>
                                        <p:attrNameLst>
                                          <p:attrName>ppt_x</p:attrName>
                                          <p:attrName>ppt_y</p:attrName>
                                        </p:attrNameLst>
                                      </p:cBhvr>
                                    </p:animMotion>
                                    <p:animEffect transition="in" filter="fade">
                                      <p:cBhvr>
                                        <p:cTn id="21"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6147"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614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6149"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52"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smtClean="0">
                <a:solidFill>
                  <a:schemeClr val="bg1"/>
                </a:solidFill>
                <a:latin typeface="Viner Hand ITC" pitchFamily="66" charset="0"/>
              </a:rPr>
              <a:t>PRINCIPIOS METODOLÓGICOS</a:t>
            </a:r>
            <a:endParaRPr lang="es-ES" sz="3200" b="1" dirty="0">
              <a:solidFill>
                <a:schemeClr val="bg1"/>
              </a:solidFill>
              <a:latin typeface="Viner Hand ITC" pitchFamily="66" charset="0"/>
            </a:endParaRPr>
          </a:p>
        </p:txBody>
      </p:sp>
      <p:sp>
        <p:nvSpPr>
          <p:cNvPr id="6153" name="12 CuadroTexto"/>
          <p:cNvSpPr txBox="1">
            <a:spLocks noChangeArrowheads="1"/>
          </p:cNvSpPr>
          <p:nvPr/>
        </p:nvSpPr>
        <p:spPr bwMode="auto">
          <a:xfrm>
            <a:off x="1547813" y="1700213"/>
            <a:ext cx="7272337" cy="369887"/>
          </a:xfrm>
          <a:prstGeom prst="rect">
            <a:avLst/>
          </a:prstGeom>
          <a:noFill/>
          <a:ln w="9525">
            <a:noFill/>
            <a:miter lim="800000"/>
            <a:headEnd/>
            <a:tailEnd/>
          </a:ln>
        </p:spPr>
        <p:txBody>
          <a:bodyPr>
            <a:spAutoFit/>
          </a:bodyPr>
          <a:lstStyle/>
          <a:p>
            <a:endParaRPr lang="es-ES" dirty="0">
              <a:latin typeface="Calibri" pitchFamily="34" charset="0"/>
            </a:endParaRPr>
          </a:p>
        </p:txBody>
      </p:sp>
      <p:sp>
        <p:nvSpPr>
          <p:cNvPr id="11" name="10 CuadroTexto"/>
          <p:cNvSpPr txBox="1"/>
          <p:nvPr/>
        </p:nvSpPr>
        <p:spPr>
          <a:xfrm>
            <a:off x="1763713" y="1700213"/>
            <a:ext cx="7129462" cy="4801314"/>
          </a:xfrm>
          <a:prstGeom prst="rect">
            <a:avLst/>
          </a:prstGeom>
          <a:noFill/>
        </p:spPr>
        <p:txBody>
          <a:bodyPr>
            <a:spAutoFit/>
          </a:bodyPr>
          <a:lstStyle/>
          <a:p>
            <a:pPr algn="ctr">
              <a:buFont typeface="Wingdings" pitchFamily="2" charset="2"/>
              <a:buChar char="v"/>
              <a:defRPr/>
            </a:pPr>
            <a:r>
              <a:rPr lang="es-ES" b="1" dirty="0" smtClean="0">
                <a:solidFill>
                  <a:schemeClr val="accent3">
                    <a:lumMod val="75000"/>
                  </a:schemeClr>
                </a:solidFill>
              </a:rPr>
              <a:t>Discontinuidad del aprendizaje</a:t>
            </a:r>
            <a:r>
              <a:rPr lang="es-ES" dirty="0" smtClean="0">
                <a:solidFill>
                  <a:schemeClr val="accent3">
                    <a:lumMod val="75000"/>
                  </a:schemeClr>
                </a:solidFill>
              </a:rPr>
              <a:t>. Los aprendizajes se producen en cualquier momento, por eso </a:t>
            </a:r>
            <a:r>
              <a:rPr lang="es-ES" dirty="0" smtClean="0">
                <a:solidFill>
                  <a:schemeClr val="accent3">
                    <a:lumMod val="75000"/>
                  </a:schemeClr>
                </a:solidFill>
              </a:rPr>
              <a:t>Malaguzzi</a:t>
            </a:r>
            <a:r>
              <a:rPr lang="es-ES" dirty="0" smtClean="0">
                <a:solidFill>
                  <a:schemeClr val="accent3">
                    <a:lumMod val="75000"/>
                  </a:schemeClr>
                </a:solidFill>
              </a:rPr>
              <a:t> no aceptó los programas evolutivos, los marcos rígidos que crean expectativas sobre lo que el educador puede esperar del niño/a en cada edad.</a:t>
            </a:r>
          </a:p>
          <a:p>
            <a:pPr>
              <a:defRPr/>
            </a:pPr>
            <a:endParaRPr lang="es-ES" dirty="0" smtClean="0"/>
          </a:p>
          <a:p>
            <a:pPr algn="ctr">
              <a:buFont typeface="Wingdings" pitchFamily="2" charset="2"/>
              <a:buChar char="v"/>
              <a:defRPr/>
            </a:pPr>
            <a:endParaRPr lang="es-ES" dirty="0" smtClean="0">
              <a:solidFill>
                <a:schemeClr val="accent3">
                  <a:lumMod val="75000"/>
                </a:schemeClr>
              </a:solidFill>
              <a:latin typeface="+mn-lt"/>
            </a:endParaRPr>
          </a:p>
          <a:p>
            <a:pPr algn="ctr">
              <a:buFont typeface="Wingdings" pitchFamily="2" charset="2"/>
              <a:buChar char="v"/>
              <a:defRPr/>
            </a:pPr>
            <a:r>
              <a:rPr lang="es-ES" dirty="0" smtClean="0">
                <a:solidFill>
                  <a:schemeClr val="accent3">
                    <a:lumMod val="75000"/>
                  </a:schemeClr>
                </a:solidFill>
                <a:latin typeface="+mn-lt"/>
              </a:rPr>
              <a:t>Reggio </a:t>
            </a:r>
            <a:r>
              <a:rPr lang="es-ES" dirty="0">
                <a:solidFill>
                  <a:schemeClr val="accent3">
                    <a:lumMod val="75000"/>
                  </a:schemeClr>
                </a:solidFill>
                <a:latin typeface="+mn-lt"/>
              </a:rPr>
              <a:t>y </a:t>
            </a:r>
            <a:r>
              <a:rPr lang="es-ES" dirty="0">
                <a:solidFill>
                  <a:schemeClr val="accent3">
                    <a:lumMod val="75000"/>
                  </a:schemeClr>
                </a:solidFill>
                <a:latin typeface="+mn-lt"/>
              </a:rPr>
              <a:t>Malaguzzi</a:t>
            </a:r>
            <a:r>
              <a:rPr lang="es-ES" dirty="0">
                <a:solidFill>
                  <a:schemeClr val="accent3">
                    <a:lumMod val="75000"/>
                  </a:schemeClr>
                </a:solidFill>
                <a:latin typeface="+mn-lt"/>
              </a:rPr>
              <a:t> </a:t>
            </a:r>
            <a:r>
              <a:rPr lang="es-ES" b="1" dirty="0">
                <a:solidFill>
                  <a:schemeClr val="accent3">
                    <a:lumMod val="75000"/>
                  </a:schemeClr>
                </a:solidFill>
                <a:latin typeface="+mn-lt"/>
              </a:rPr>
              <a:t>aceptan las dudas, las equivocaciones, la contradicción, los riesgos y la sorpresa</a:t>
            </a:r>
            <a:r>
              <a:rPr lang="es-ES" dirty="0">
                <a:solidFill>
                  <a:schemeClr val="accent3">
                    <a:lumMod val="75000"/>
                  </a:schemeClr>
                </a:solidFill>
                <a:latin typeface="+mn-lt"/>
              </a:rPr>
              <a:t>.  Debemos aceptar el riesgo de no secuenciar y programar absolutamente todo, pues si lo hacemos será difícil poner a los niños y niñas en situaciones de autoconstrucción de sus propios conocimientos.</a:t>
            </a:r>
          </a:p>
          <a:p>
            <a:pPr algn="ctr">
              <a:defRPr/>
            </a:pPr>
            <a:endParaRPr lang="es-ES" dirty="0">
              <a:solidFill>
                <a:schemeClr val="accent3">
                  <a:lumMod val="75000"/>
                </a:schemeClr>
              </a:solidFill>
              <a:latin typeface="+mn-lt"/>
            </a:endParaRPr>
          </a:p>
          <a:p>
            <a:pPr algn="ctr">
              <a:buFont typeface="Wingdings" pitchFamily="2" charset="2"/>
              <a:buChar char="v"/>
              <a:defRPr/>
            </a:pPr>
            <a:r>
              <a:rPr lang="es-ES" b="1" dirty="0">
                <a:solidFill>
                  <a:schemeClr val="accent3">
                    <a:lumMod val="75000"/>
                  </a:schemeClr>
                </a:solidFill>
                <a:latin typeface="+mn-lt"/>
              </a:rPr>
              <a:t>Los proyectos son la base estructural del sistema </a:t>
            </a:r>
            <a:r>
              <a:rPr lang="es-ES" b="1" dirty="0">
                <a:solidFill>
                  <a:schemeClr val="accent3">
                    <a:lumMod val="75000"/>
                  </a:schemeClr>
                </a:solidFill>
                <a:latin typeface="+mn-lt"/>
              </a:rPr>
              <a:t>Reggiano</a:t>
            </a:r>
            <a:r>
              <a:rPr lang="es-ES" dirty="0">
                <a:solidFill>
                  <a:schemeClr val="accent3">
                    <a:lumMod val="75000"/>
                  </a:schemeClr>
                </a:solidFill>
                <a:latin typeface="+mn-lt"/>
              </a:rPr>
              <a:t>, entendidos como situaciones propuestas que parten de ideas de los niños/as, los adultos y del contexto, son procesos abiertos, marcados por la incertidumbre y la interacción, por la autonomía y la diversidad. </a:t>
            </a:r>
          </a:p>
          <a:p>
            <a:pPr>
              <a:defRPr/>
            </a:pPr>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Scale>
                                      <p:cBhvr>
                                        <p:cTn id="7"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xEl>
                                              <p:pRg st="0" end="0"/>
                                            </p:txEl>
                                          </p:spTgt>
                                        </p:tgtEl>
                                        <p:attrNameLst>
                                          <p:attrName>ppt_x</p:attrName>
                                          <p:attrName>ppt_y</p:attrName>
                                        </p:attrNameLst>
                                      </p:cBhvr>
                                    </p:animMotion>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Scale>
                                      <p:cBhvr>
                                        <p:cTn id="13" dur="1000" decel="50000" fill="hold">
                                          <p:stCondLst>
                                            <p:cond delay="0"/>
                                          </p:stCondLst>
                                        </p:cTn>
                                        <p:tgtEl>
                                          <p:spTgt spid="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xEl>
                                              <p:pRg st="3" end="3"/>
                                            </p:txEl>
                                          </p:spTgt>
                                        </p:tgtEl>
                                        <p:attrNameLst>
                                          <p:attrName>ppt_x</p:attrName>
                                          <p:attrName>ppt_y</p:attrName>
                                        </p:attrNameLst>
                                      </p:cBhvr>
                                    </p:animMotion>
                                    <p:animEffect transition="in" filter="fade">
                                      <p:cBhvr>
                                        <p:cTn id="15" dur="1000"/>
                                        <p:tgtEl>
                                          <p:spTgt spid="11">
                                            <p:txEl>
                                              <p:pRg st="3" end="3"/>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Scale>
                                      <p:cBhvr>
                                        <p:cTn id="19" dur="1000" decel="50000" fill="hold">
                                          <p:stCondLst>
                                            <p:cond delay="0"/>
                                          </p:stCondLst>
                                        </p:cTn>
                                        <p:tgtEl>
                                          <p:spTgt spid="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
                                            <p:txEl>
                                              <p:pRg st="5" end="5"/>
                                            </p:txEl>
                                          </p:spTgt>
                                        </p:tgtEl>
                                        <p:attrNameLst>
                                          <p:attrName>ppt_x</p:attrName>
                                          <p:attrName>ppt_y</p:attrName>
                                        </p:attrNameLst>
                                      </p:cBhvr>
                                    </p:animMotion>
                                    <p:animEffect transition="in" filter="fade">
                                      <p:cBhvr>
                                        <p:cTn id="21"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7171"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sp>
        <p:nvSpPr>
          <p:cNvPr id="7172"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dirty="0">
              <a:latin typeface="Calibri" pitchFamily="34" charset="0"/>
            </a:endParaRPr>
          </a:p>
        </p:txBody>
      </p:sp>
      <p:pic>
        <p:nvPicPr>
          <p:cNvPr id="7173" name="Picture 10" descr="http://www.escuelainfantilreggio.com/img/logo.gif"/>
          <p:cNvPicPr>
            <a:picLocks noChangeAspect="1" noChangeArrowheads="1"/>
          </p:cNvPicPr>
          <p:nvPr/>
        </p:nvPicPr>
        <p:blipFill>
          <a:blip r:embed="rId2" cstate="print"/>
          <a:srcRect/>
          <a:stretch>
            <a:fillRect/>
          </a:stretch>
        </p:blipFill>
        <p:spPr bwMode="auto">
          <a:xfrm>
            <a:off x="0" y="0"/>
            <a:ext cx="1933575" cy="1724025"/>
          </a:xfrm>
          <a:prstGeom prst="rect">
            <a:avLst/>
          </a:prstGeom>
          <a:noFill/>
          <a:ln w="9525">
            <a:noFill/>
            <a:miter lim="800000"/>
            <a:headEnd/>
            <a:tailEnd/>
          </a:ln>
        </p:spPr>
      </p:pic>
      <p:sp>
        <p:nvSpPr>
          <p:cNvPr id="9" name="8 Rectángulo"/>
          <p:cNvSpPr/>
          <p:nvPr/>
        </p:nvSpPr>
        <p:spPr>
          <a:xfrm>
            <a:off x="1835150" y="0"/>
            <a:ext cx="7308850" cy="1341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0" y="1557338"/>
            <a:ext cx="1368425" cy="53006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6" name="11 CuadroTexto"/>
          <p:cNvSpPr txBox="1">
            <a:spLocks noChangeArrowheads="1"/>
          </p:cNvSpPr>
          <p:nvPr/>
        </p:nvSpPr>
        <p:spPr bwMode="auto">
          <a:xfrm>
            <a:off x="2195513" y="549275"/>
            <a:ext cx="6553200" cy="584775"/>
          </a:xfrm>
          <a:prstGeom prst="rect">
            <a:avLst/>
          </a:prstGeom>
          <a:noFill/>
          <a:ln w="9525">
            <a:noFill/>
            <a:miter lim="800000"/>
            <a:headEnd/>
            <a:tailEnd/>
          </a:ln>
        </p:spPr>
        <p:txBody>
          <a:bodyPr>
            <a:spAutoFit/>
          </a:bodyPr>
          <a:lstStyle/>
          <a:p>
            <a:r>
              <a:rPr lang="es-ES" sz="3200" b="1" dirty="0" smtClean="0">
                <a:solidFill>
                  <a:schemeClr val="bg1"/>
                </a:solidFill>
                <a:latin typeface="Viner Hand ITC" pitchFamily="66" charset="0"/>
              </a:rPr>
              <a:t>PRINCIPIOS METODOLÓGICOS</a:t>
            </a:r>
            <a:endParaRPr lang="es-ES" sz="3200" b="1" dirty="0">
              <a:solidFill>
                <a:schemeClr val="bg1"/>
              </a:solidFill>
              <a:latin typeface="Viner Hand ITC" pitchFamily="66" charset="0"/>
            </a:endParaRPr>
          </a:p>
        </p:txBody>
      </p:sp>
      <p:sp>
        <p:nvSpPr>
          <p:cNvPr id="7177" name="12 CuadroTexto"/>
          <p:cNvSpPr txBox="1">
            <a:spLocks noChangeArrowheads="1"/>
          </p:cNvSpPr>
          <p:nvPr/>
        </p:nvSpPr>
        <p:spPr bwMode="auto">
          <a:xfrm>
            <a:off x="1547813" y="1700213"/>
            <a:ext cx="7272337" cy="369887"/>
          </a:xfrm>
          <a:prstGeom prst="rect">
            <a:avLst/>
          </a:prstGeom>
          <a:noFill/>
          <a:ln w="9525">
            <a:noFill/>
            <a:miter lim="800000"/>
            <a:headEnd/>
            <a:tailEnd/>
          </a:ln>
        </p:spPr>
        <p:txBody>
          <a:bodyPr>
            <a:spAutoFit/>
          </a:bodyPr>
          <a:lstStyle/>
          <a:p>
            <a:endParaRPr lang="es-ES" dirty="0">
              <a:latin typeface="Calibri" pitchFamily="34" charset="0"/>
            </a:endParaRPr>
          </a:p>
        </p:txBody>
      </p:sp>
      <p:sp>
        <p:nvSpPr>
          <p:cNvPr id="11" name="10 CuadroTexto"/>
          <p:cNvSpPr txBox="1"/>
          <p:nvPr/>
        </p:nvSpPr>
        <p:spPr>
          <a:xfrm>
            <a:off x="1763713" y="1484313"/>
            <a:ext cx="7129462" cy="5170487"/>
          </a:xfrm>
          <a:prstGeom prst="rect">
            <a:avLst/>
          </a:prstGeom>
          <a:noFill/>
        </p:spPr>
        <p:txBody>
          <a:bodyPr>
            <a:spAutoFit/>
          </a:bodyPr>
          <a:lstStyle/>
          <a:p>
            <a:pPr algn="ctr">
              <a:defRPr/>
            </a:pPr>
            <a:r>
              <a:rPr lang="es-ES" sz="2400" b="1" dirty="0">
                <a:solidFill>
                  <a:schemeClr val="tx1">
                    <a:lumMod val="95000"/>
                    <a:lumOff val="5000"/>
                  </a:schemeClr>
                </a:solidFill>
                <a:latin typeface="+mn-lt"/>
              </a:rPr>
              <a:t>¿QUÉ PRETENDE ESTA METODOLOGÍA?</a:t>
            </a:r>
          </a:p>
          <a:p>
            <a:pPr algn="ctr">
              <a:defRPr/>
            </a:pPr>
            <a:endParaRPr lang="es-ES" dirty="0">
              <a:solidFill>
                <a:schemeClr val="accent3">
                  <a:lumMod val="75000"/>
                </a:schemeClr>
              </a:solidFill>
              <a:latin typeface="+mn-lt"/>
            </a:endParaRPr>
          </a:p>
          <a:p>
            <a:pPr algn="ctr">
              <a:defRPr/>
            </a:pPr>
            <a:r>
              <a:rPr lang="es-ES" dirty="0">
                <a:solidFill>
                  <a:schemeClr val="accent3">
                    <a:lumMod val="75000"/>
                  </a:schemeClr>
                </a:solidFill>
                <a:latin typeface="+mn-lt"/>
              </a:rPr>
              <a:t>El objetivo de esta metodología es crear una escuela en la que se respire un clima positivo, de seguridad y de afecto, que propicien el aprendizaje y desarrollo del individuo, así como una escuela activa, inventiva, habitable y comunicable; un lugar de investigación, aprendizaje y reflexión en el que se encuentran bien los educadores, los niños y niñas y las familias, para así intensificar las relaciones entre todos los sujetos. </a:t>
            </a:r>
          </a:p>
          <a:p>
            <a:pPr algn="ctr">
              <a:defRPr/>
            </a:pPr>
            <a:endParaRPr lang="es-ES" dirty="0">
              <a:solidFill>
                <a:schemeClr val="accent3">
                  <a:lumMod val="75000"/>
                </a:schemeClr>
              </a:solidFill>
              <a:latin typeface="+mn-lt"/>
            </a:endParaRPr>
          </a:p>
          <a:p>
            <a:pPr algn="ctr">
              <a:defRPr/>
            </a:pPr>
            <a:r>
              <a:rPr lang="es-ES" dirty="0">
                <a:solidFill>
                  <a:schemeClr val="accent3">
                    <a:lumMod val="75000"/>
                  </a:schemeClr>
                </a:solidFill>
                <a:latin typeface="+mn-lt"/>
              </a:rPr>
              <a:t>Loris </a:t>
            </a:r>
            <a:r>
              <a:rPr lang="es-ES" dirty="0">
                <a:solidFill>
                  <a:schemeClr val="accent3">
                    <a:lumMod val="75000"/>
                  </a:schemeClr>
                </a:solidFill>
                <a:latin typeface="+mn-lt"/>
              </a:rPr>
              <a:t>Malaguzzi</a:t>
            </a:r>
            <a:r>
              <a:rPr lang="es-ES" dirty="0">
                <a:solidFill>
                  <a:schemeClr val="accent3">
                    <a:lumMod val="75000"/>
                  </a:schemeClr>
                </a:solidFill>
                <a:latin typeface="+mn-lt"/>
              </a:rPr>
              <a:t> pretendía crear </a:t>
            </a:r>
            <a:r>
              <a:rPr lang="es-ES" b="1" dirty="0">
                <a:solidFill>
                  <a:schemeClr val="accent3">
                    <a:lumMod val="75000"/>
                  </a:schemeClr>
                </a:solidFill>
                <a:latin typeface="+mn-lt"/>
              </a:rPr>
              <a:t>un tipo de educación basada en el consenso y la participación de todos los miembros de la comunidad educativa. </a:t>
            </a:r>
            <a:r>
              <a:rPr lang="es-ES" dirty="0">
                <a:solidFill>
                  <a:schemeClr val="accent3">
                    <a:lumMod val="75000"/>
                  </a:schemeClr>
                </a:solidFill>
                <a:latin typeface="+mn-lt"/>
              </a:rPr>
              <a:t>La situaciones de la vida cotidiana, en las que están inmersas la comunidad, son las que contribuyen a su formación.</a:t>
            </a:r>
          </a:p>
          <a:p>
            <a:pPr algn="ctr">
              <a:defRPr/>
            </a:pPr>
            <a:endParaRPr lang="es-ES" dirty="0">
              <a:solidFill>
                <a:schemeClr val="accent3">
                  <a:lumMod val="75000"/>
                </a:schemeClr>
              </a:solidFill>
              <a:latin typeface="+mn-lt"/>
            </a:endParaRPr>
          </a:p>
          <a:p>
            <a:pPr algn="ctr">
              <a:defRPr/>
            </a:pPr>
            <a:r>
              <a:rPr lang="es-ES" dirty="0">
                <a:solidFill>
                  <a:schemeClr val="accent3">
                    <a:lumMod val="75000"/>
                  </a:schemeClr>
                </a:solidFill>
                <a:latin typeface="+mn-lt"/>
              </a:rPr>
              <a:t>Asimismo, se pretende que en las escuelas se propicie la </a:t>
            </a:r>
            <a:r>
              <a:rPr lang="es-ES" b="1" dirty="0">
                <a:solidFill>
                  <a:schemeClr val="accent3">
                    <a:lumMod val="75000"/>
                  </a:schemeClr>
                </a:solidFill>
                <a:latin typeface="+mn-lt"/>
              </a:rPr>
              <a:t>transformación social</a:t>
            </a:r>
            <a:r>
              <a:rPr lang="es-ES" dirty="0">
                <a:solidFill>
                  <a:schemeClr val="accent3">
                    <a:lumMod val="75000"/>
                  </a:schemeClr>
                </a:solidFill>
                <a:latin typeface="+mn-lt"/>
              </a:rPr>
              <a:t>, haciendo uso de la cultura existente y teniendo presente la cultura de la Infancia en todos sus sentidos.</a:t>
            </a:r>
          </a:p>
          <a:p>
            <a:pPr>
              <a:defRPr/>
            </a:pPr>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5"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vertical)">
                                      <p:cBhvr>
                                        <p:cTn id="12" dur="500"/>
                                        <p:tgtEl>
                                          <p:spTgt spid="11">
                                            <p:txEl>
                                              <p:pRg st="2" end="2"/>
                                            </p:txEl>
                                          </p:spTgt>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blinds(vertical)">
                                      <p:cBhvr>
                                        <p:cTn id="16" dur="500"/>
                                        <p:tgtEl>
                                          <p:spTgt spid="11">
                                            <p:txEl>
                                              <p:pRg st="4" end="4"/>
                                            </p:txEl>
                                          </p:spTgt>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blinds(vertical)">
                                      <p:cBhvr>
                                        <p:cTn id="20"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hildren-by-light-tab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673" y="2708920"/>
            <a:ext cx="2930726" cy="266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Subtítulo"/>
          <p:cNvSpPr>
            <a:spLocks noGrp="1"/>
          </p:cNvSpPr>
          <p:nvPr>
            <p:ph type="subTitle" idx="1"/>
          </p:nvPr>
        </p:nvSpPr>
        <p:spPr>
          <a:xfrm>
            <a:off x="4499992" y="2492896"/>
            <a:ext cx="4240903" cy="4032447"/>
          </a:xfrm>
        </p:spPr>
        <p:txBody>
          <a:bodyPr>
            <a:noAutofit/>
          </a:bodyPr>
          <a:lstStyle/>
          <a:p>
            <a:pPr algn="just"/>
            <a:r>
              <a:rPr lang="es-ES" sz="2000" dirty="0" smtClean="0">
                <a:solidFill>
                  <a:srgbClr val="689B15"/>
                </a:solidFill>
              </a:rPr>
              <a:t>Reggio </a:t>
            </a:r>
            <a:r>
              <a:rPr lang="es-ES" sz="2000" dirty="0">
                <a:solidFill>
                  <a:srgbClr val="689B15"/>
                </a:solidFill>
              </a:rPr>
              <a:t>Emilia respeta al niño y cree en el </a:t>
            </a:r>
            <a:r>
              <a:rPr lang="es-ES" sz="2000" b="1" dirty="0">
                <a:solidFill>
                  <a:srgbClr val="689B15"/>
                </a:solidFill>
              </a:rPr>
              <a:t>desarrollo natural </a:t>
            </a:r>
            <a:r>
              <a:rPr lang="es-ES" sz="2000" dirty="0">
                <a:solidFill>
                  <a:srgbClr val="689B15"/>
                </a:solidFill>
              </a:rPr>
              <a:t>de este, por ello  parte de la idea de que todos los niños deben ser </a:t>
            </a:r>
            <a:r>
              <a:rPr lang="es-ES" sz="2000" b="1" dirty="0">
                <a:solidFill>
                  <a:srgbClr val="689B15"/>
                </a:solidFill>
              </a:rPr>
              <a:t>protagonistas de su propio aprendizaje</a:t>
            </a:r>
            <a:r>
              <a:rPr lang="es-ES" sz="2000" dirty="0">
                <a:solidFill>
                  <a:srgbClr val="689B15"/>
                </a:solidFill>
              </a:rPr>
              <a:t>, ya que tienen las capacidades suficientes, curiosidad e interés para desarrollar un </a:t>
            </a:r>
            <a:r>
              <a:rPr lang="es-ES" sz="2000" b="1" dirty="0">
                <a:solidFill>
                  <a:srgbClr val="689B15"/>
                </a:solidFill>
              </a:rPr>
              <a:t>aprendizaje </a:t>
            </a:r>
            <a:r>
              <a:rPr lang="es-ES" sz="2000" b="1" dirty="0" smtClean="0">
                <a:solidFill>
                  <a:srgbClr val="689B15"/>
                </a:solidFill>
              </a:rPr>
              <a:t>autónomo </a:t>
            </a:r>
            <a:r>
              <a:rPr lang="es-ES" sz="2000" b="1" dirty="0">
                <a:solidFill>
                  <a:srgbClr val="689B15"/>
                </a:solidFill>
              </a:rPr>
              <a:t>y relevante a partir de </a:t>
            </a:r>
            <a:r>
              <a:rPr lang="es-ES" sz="2000" b="1" dirty="0" smtClean="0">
                <a:solidFill>
                  <a:srgbClr val="689B15"/>
                </a:solidFill>
              </a:rPr>
              <a:t>	sus </a:t>
            </a:r>
            <a:r>
              <a:rPr lang="es-ES" sz="2000" b="1" dirty="0">
                <a:solidFill>
                  <a:srgbClr val="689B15"/>
                </a:solidFill>
              </a:rPr>
              <a:t>propias experiencias en relación </a:t>
            </a:r>
            <a:r>
              <a:rPr lang="es-ES" sz="2000" b="1" dirty="0" smtClean="0">
                <a:solidFill>
                  <a:srgbClr val="689B15"/>
                </a:solidFill>
              </a:rPr>
              <a:t>a </a:t>
            </a:r>
            <a:r>
              <a:rPr lang="es-ES" sz="2000" b="1" dirty="0">
                <a:solidFill>
                  <a:srgbClr val="689B15"/>
                </a:solidFill>
              </a:rPr>
              <a:t>sí mismo y a los objetos que le </a:t>
            </a:r>
            <a:r>
              <a:rPr lang="es-ES" sz="2000" b="1" dirty="0" smtClean="0">
                <a:solidFill>
                  <a:srgbClr val="689B15"/>
                </a:solidFill>
              </a:rPr>
              <a:t>rodean</a:t>
            </a:r>
            <a:r>
              <a:rPr lang="es-ES" sz="2000" b="1" dirty="0">
                <a:solidFill>
                  <a:srgbClr val="689B15"/>
                </a:solidFill>
              </a:rPr>
              <a:t>. </a:t>
            </a:r>
          </a:p>
        </p:txBody>
      </p:sp>
      <p:sp>
        <p:nvSpPr>
          <p:cNvPr id="97284" name="AutoShape 4"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6" name="AutoShape 6"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97288" name="AutoShape 8" descr="data:image/jpeg;base64,/9j/4AAQSkZJRgABAQAAAQABAAD/2wCEAAkGBhMRERQUEhQSFRUUFxcYGBgXGBkWHhsgGhgaGBcdHhoXGyggHx8kHBkYHzQhJCcpLC4sHR4xNTAqNSYrLSkBCQoKDgwOGg8PGjUkHyAtNTEuLDIsKjIpLCsrLzAtMC80KiwtLCwxLCosMS8sKiwvNiwwLC8vLTQ0LCwtLDAwLP/AABEIAJAAogMBIgACEQEDEQH/xAAcAAEAAgMBAQEAAAAAAAAAAAAABQYDBAcCAQj/xAA9EAABAwIEAwYEBAMHBQAAAAABAAIDESEEBRIxBkFRBxMiYXGBMpGhsRRCUsGS0eEWIzNywvDxFUNTYoL/xAAaAQEAAgMBAAAAAAAAAAAAAAAABAUBAgMG/8QAMBEAAQMCBAQFAwQDAAAAAAAAAQACAwQREiExQQVRYaETIjJxkcHh8IGx0fEUI1L/2gAMAwEAAhEDEQA/AO4oiIiIiIiIiIiIiIiIiIiIiIiIiIiIiIiIiIiIiIiIiIiIiIiIiIiIiIiIiIi8vkDRUkAedl9BrsqVJnjsS9+qN0YjOkA+p8t/6KdyHGANLHOANfCD5/1WGOD24mrR5dHKYnixCmURFlboiLxLKGgk8lgkAXKL2iicnx0sskveNLANOgeV6mo3KllnLY3WrXYhdEREWyIiIiIiIiIiIiIiic8zYRtLAKucD7A2quFRUMp4zI82AWQLrJDn8TpNArc0B5EqSXPmuoQRyV5weOZKKscD18vZU/COJuq8TZbXGnt9ls5tlsKOOGdFLLO6WRzCwf3dKhtNyALk+3MrbxmLbExz3Vo0Emlz7KmZvxs15YYJpYxWjx3bTY7uvzHRW080cfqOf57KTS08spOAZaE9+RUtns2p7QBsBQ3qa3/37qPjiJcGgGtdlZcpzGPERiRh1C4qRQ1G9uXVYOJcNiH4aRuEc1k7tIa80FPENR2P5a8lJa8EAhVktMQ84lKNFgtDNc/w+FA7+aKLVXSHuDSab0BVV4OwOLhx0seJxcmJLcOxzgahjXPe4AAf5WVrQbqyZ3wphcYWnEwskLKhpNQQDuKgg08kXbZUrhZ+cHGQume44OfVLWjXANLS5jCSNTDdo9jdSHEfEr2zPLXeCOwHIkb/ADNlasxxjMNCA0BtgyMXpWlGtrsOW/RU7FcKd4NBmYJS3vNFQXEfq01rSvNUfFpHvLYY783W5KxoGxNOKU5aKb4Iz44psupgaWFuxJBrWm/orOqpwfg/wmEc6QeJ7yadaeFv2J91PZdi3PZqfpAJtT/lWNGMMLR0v85rjWYPHcI9FuovLZQdiF6UtRUREREREREREREVR4kjInJOxAp8qK3LBisGyUUeKj7ehVbxOjNZB4bTY3uFs02KoalOHCe/bTahr6U/nRbU/CztZ0EBnKtz9lu4eNsOHe6MUcAa1uQRYj2K8tR8MmhnD5fKGZ++HkuhcLLxxTPSMM/Wb+g/rRcqkZpJHQkLoGd6u4gkJJJGk19yD6lc3xmYkvcSBdx+/qpsz3zVDnWyIFva1/qvRcKIZGr52cZhTvYj0EgHpZ3+lWjD8QxOk7suDX2sedb26qpdnWXNLXYpznAsc5gApQjSK1BFdz15KWzzImYipYCC24cOVb08wpb6mamjjwnndupI1B52Fiq2vEb6hxb+FR2fcE4+TGyYjC40QRy91rABr/dt0jyPM8t1eo2kAAmpAFTtXzsq3wzjZ2HupxqA+GTevkeasjpANyBavsN1cUtYypZjbtqqtzC02VX4uxre9hZarTqJ6VsP3PyWPuIe/GJ7lv4lsfdCWprp6U2r5qs55mPeSPkJoHuoD0Gw+Qun9t4WO0uD9IsxxLaupapBpc70C8tJPUyyyTU51ytvZWFT4VO2NkuV99r7qTdNMx73TSD8M01DbuIBoDSgqPS6sGDzKBzWmOSMtdZviAqelDevluqRmGfCZvhswXpzJ5f8LawHBbXPjfK8g6muc0AUpWumu/urThn+S9mFwvbsqGacB9ofMDzPM/tyC6LBhdiVsoivwAFMRERZRERERERERauYZnHAAZDSu1ia/JV3iHtHw+Ew7paPe4FrWs+EuLvPYAUN1a3MB3APqqJ2l5FB+HL3tpHQ69NqEDU1w5A2PrZbtAORXRoa4W37K08M54MbhYsQ1jmCVtdJuRcjfntuvuNj0vBtolIa/wBeR/8Ar4T7LhbePcxy+GGJs4LTEHNY+NpLG/lbqIqbfLZXniPi+VmG7yQ/DFGS0WDnlo+hcfkuNRTmRthrt/H66HooxlwZEZqw8TZ1DXRJJFGxh+J7g2pFrVI2WnDgYZGAs0Pa7Yt0uB9CBRcXjAmimxeLrI5xc1hLiKOpyAPUig2oDurt2XSOgwsnenSwEymuzW6aF3lXTVZD4rkN109yBe1+i4uZI4Yjpr7C9l0LJ6Ydjo2hoaSXbUAJoL1ty2UgM6hjZpa6podgbn1XIP7ZY7Mp3R4LRDE2+pzQ40rQFxINz+kD3WPE8eYzAYh2HxLMPPo01c0FhIIBBBFtjzCj01K4kyy5OOg/5HT3P03vfaSd3pab9TqVfsFn0kTHNkZV19D97k18XI9QtcY9zWSOcSXSN01J5Eiv0H1X3ijM4sJh3TPG1A1o/O47N/cnkAVz3CZhmGNaZmuiiiBIaC0UqBcCoJNOqp63hUjLPZJZrdb/AGGZ67LvTVDi8AtudgN1NZrLUgchdfc87IMTiRBLE+Ia4294JCRoJJNRRpqKEW3qD1tC8F5w/G4+CCYNo91yKizGl5FPPSR7qa7U+OsUzGuwcbwyJndfC0aiS1r7uPQnYU2Cn8MoJKZ3n1srSur4qiBjOufQq04TgCLDFhc8zeFukmwqKVNjeu4/dTVVBwcUDCwYk4gd5HhwC0i1XuNGsHQmtxsKE7WVXyPiXM8SybG99FhsJAaub3bXh2m5Y0EanGhAqXC5FKcrqNrYxYBUU9GIJCxvuuwZZM5zKuvexW4ucZN2qsx0ncRxyQSEEgOoS4AV8JGxpf02NlZcszdzXhry5wdYbkg/eiqJ+IxxVAhe0i++ynRREx3BvZWJERWC0REREREREWLFF+h3d6S+nhDtiehVA42zN+LZDhu5ma1zy7EDTekdCxgPMPdz6NPVdERZBstgRuF+Z+0iB7MWGvBae6aQCKUBLlKdoOZMcxscb9doydNCA0ACrqdTSivvaj2bTZhLFNh3Rh7W928PJbapc0ggHbU4U9FWYeCY4IH4d1dT6a30oXU2p0A6Lo5rZAL7G/wo0krmvcbepUjhuJj7SEuLDVjD8N93U5m32Urn2cmOKWMO8UzQ1wH6dQca9NqLUl7PsV3hbGA9o2fXTbzrsVYcu4BYyNzZneKRpBLbkdPYGhpzoqesfBBUNlkfvk39z7bnmp0M5NM6LCBlrz5Zc9hsF67HAD+JFRUGJ1Oo8Y+6r3aY8HMpqEGgjBpyIY2o9Qt7AcH4rBvdK7FxYWICjpmvNS08mspUk9FXeJREJqwNmbGWNIdNXXIb1kNf1H7K9Gt1TC2oVp7VM/bM6GFhJ7oEyEba3NbRteZaK16alOcKQCXLIWsIBo4OPQiR2sn2utvOuz+OXARww0jfFSRrnfmc5o7zWQK+LryoOSo8WUyYMd3i53MikJJggfqdJagsLAONB5rlIGPYWu0OXyukRc17XM1GfxmtPgvG9zmUMjSPC+Qgnamh4r6UunF+djG5g+ceFr3RgE2s1rW6vQ0qtHLMI2TFtY5rgx0hBYLEAVOn5Ch91d8T2by5hK18D4GCjWva4kFgbYENAuKWpbYdVkzRteGE5kdl0bBK5hkAyB7rJ2oZrh2YWLBYd/fFkneTyNu3UQQ2rhbUam1bALP2cZDHmOXywOnIczvAIxyL7teeo1dP006K/Ybs1wjMvdgqeF4q+SwcXi4f5UOw2pbma81d2NZnBNXDyx22kZI6I08xSo9AStHNbILO2N1IMsjZDINXCx/VZv8Aqjfx2VRyMGGxGDLmYnUBG2jACHajYh7Q4j/Meor1fhnOY8Y2SWKPTGJCyOQinegAVe21dOrUB1oq7wh2VRQB0mO0YueSlTIO8a2nTvLk/wDsfor3GwNADQABYAWA9lq9rDbLTRYZizJ3XpERYW6IiIiIiIiwY/E93E94aXaGudpFq0BNPouZY/tbnP8AhQxMHVxLz9KBdTc0EEHY2VDwfZJCDWWWR46NAYPK9yos4lJHhq14e+kYHGoFztr/AF8rcy/M8xxsTJIvw2HjeLONZHHkaN2F67piuHZ4mEulkxUjzsWNDR1NtvnRWnL8vZBG2OJuljBQDf7rYW/hEt9Rvzv+BQ55myXY1oDdshf5zPdUQ5BidBfLpY1lwwUv/Db6qNxJ2XSMVFqY5vVpHzC55Nlsz4nyxsLg0W8+RoOdLn2XleL0b/HZgu4kb5nL+1yhYPSNyue8aZLiDIyZgfIxtAB8QaWmth0NRVS+H4bxWcYtmKkw7ooWNjaQ4gFxZ4tIFjQk78h5rpPB2BcYZGTx2dpNHDc6b/sp/K8ubBGGNJIBJv5mv02XoeGyzeCwOsRbXfLK33XOppWNkIBVC4izaSB2h7HatxUUb7Ebrl8ff4bG/iCx84LnVNNROrlXkRWy7xxlgjJEPDqDTcUqqHhMoJc5gJOogtbSmlSJI5n4swWkEYdO/wBVvHJSRhrS0tcCPNr2+irnCvD0gmfi5m6S4uLGbkajcmm1jT5q1B5a8Oj1Ne29W2p/vomLyXFYY3Y4t6tGpp+Wy9YCOeZ2mOEknnQgDzJK8zM6Z0xc5l3ZBozFrdNT8r0cdM2OP/U/y7nLO/YK48PgYpgmlc6RwcRoNmNI2o0WNiDU9V6bxPIZTE3DuLhuC4D3NqBbvD+T/hotBOpxJc47CpoLeQAAUg2IAkgCp3NLnpdejwTvYy7sJ3yC87MGB58PS+S0cwxz2QatLmvIpQUdpPmdlA4WTESuoHyetSB9LK2PlAoCdzQL2rCOTA21rnmoUsBkdfFlyWDCQua2j3aj1/ZZ0RcybqQBYWRERYWUREREREREREREXiV4a0k2a0En0C9rxPCHtc07OBB9xREUVhw9lqyAEOdcaneIkAUAN2gN5/Nemk83SAVqHeJ16NpSt6WdY1uea2Y8U6MUlBt/3AKg+ZA+E9eXQrZina67XNd6EH7LbTQLmB1Ua/ESVcKOp1I2q/0P5COv0WNkOlznBtCdN2tINKND3bW2NhfcqZJWB2PjFtQJ6DxH5C6XQtG5XjBk6XWdudOqptQEb3Wi6eQNcAKN7s0tpFe7abUFgPF72Uh+IcfhYfV50j5XP0Xx+Fc4EPeaEUIaNP1ufqiEXGS1jO4/HWg1DwaviBoATv58lhfiJHNe3xDwWtU10MJ/1e634ssjApp1eb/EfP4l7OBjO7Gfwj+SzcJhK0XNOsEiwedmmp8LC3bcmm59FKrUOBp/hucw9Pib/Cf2otptaX35rUlbNFl9REWFsiIiIiIiIiIiIiIiIiIiIiwyYKNxq5jCepaD9wsyIi1zl8X/AI4/4W/yWZjABQAAeVl6RFiwRERFlERERERERERERERE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7290" name="Picture 10" descr="http://www.escuelainfantilreggio.com/img/logo.gif"/>
          <p:cNvPicPr>
            <a:picLocks noChangeAspect="1" noChangeArrowheads="1"/>
          </p:cNvPicPr>
          <p:nvPr/>
        </p:nvPicPr>
        <p:blipFill>
          <a:blip r:embed="rId3" cstate="print"/>
          <a:srcRect/>
          <a:stretch>
            <a:fillRect/>
          </a:stretch>
        </p:blipFill>
        <p:spPr bwMode="auto">
          <a:xfrm>
            <a:off x="0" y="0"/>
            <a:ext cx="1933575" cy="1724025"/>
          </a:xfrm>
          <a:prstGeom prst="rect">
            <a:avLst/>
          </a:prstGeom>
          <a:noFill/>
        </p:spPr>
      </p:pic>
      <p:sp>
        <p:nvSpPr>
          <p:cNvPr id="9" name="8 Rectángulo"/>
          <p:cNvSpPr/>
          <p:nvPr/>
        </p:nvSpPr>
        <p:spPr>
          <a:xfrm>
            <a:off x="1835696" y="0"/>
            <a:ext cx="7308304" cy="13407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0" y="1556792"/>
            <a:ext cx="1368152" cy="53012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689B15"/>
              </a:solidFill>
            </a:endParaRPr>
          </a:p>
        </p:txBody>
      </p:sp>
      <p:sp>
        <p:nvSpPr>
          <p:cNvPr id="4" name="3 CuadroTexto"/>
          <p:cNvSpPr txBox="1"/>
          <p:nvPr/>
        </p:nvSpPr>
        <p:spPr>
          <a:xfrm>
            <a:off x="1781654" y="1539359"/>
            <a:ext cx="7308304" cy="830997"/>
          </a:xfrm>
          <a:prstGeom prst="rect">
            <a:avLst/>
          </a:prstGeom>
          <a:noFill/>
        </p:spPr>
        <p:txBody>
          <a:bodyPr wrap="square" rtlCol="0">
            <a:spAutoFit/>
          </a:bodyPr>
          <a:lstStyle/>
          <a:p>
            <a:pPr algn="ctr"/>
            <a:r>
              <a:rPr lang="es-ES" sz="2400" b="1" dirty="0" smtClean="0"/>
              <a:t>¿CUÁL ES EL PAPEL DE LOS NIÑOS EN LAS ESCUELAS DE REGGIO EMILIA?</a:t>
            </a:r>
            <a:endParaRPr lang="es-ES" sz="2400" b="1" dirty="0"/>
          </a:p>
        </p:txBody>
      </p:sp>
      <p:sp>
        <p:nvSpPr>
          <p:cNvPr id="12" name="11 Rectángulo"/>
          <p:cNvSpPr/>
          <p:nvPr/>
        </p:nvSpPr>
        <p:spPr>
          <a:xfrm>
            <a:off x="2761036" y="323945"/>
            <a:ext cx="5349541" cy="584775"/>
          </a:xfrm>
          <a:prstGeom prst="rect">
            <a:avLst/>
          </a:prstGeom>
          <a:noFill/>
        </p:spPr>
        <p:txBody>
          <a:bodyPr wrap="none" lIns="91440" tIns="45720" rIns="91440" bIns="45720">
            <a:spAutoFit/>
          </a:bodyPr>
          <a:lstStyle/>
          <a:p>
            <a:pPr algn="ctr"/>
            <a:r>
              <a:rPr lang="es-ES" sz="3200" b="1" dirty="0" smtClean="0">
                <a:solidFill>
                  <a:schemeClr val="bg1"/>
                </a:solidFill>
                <a:latin typeface="Viner Hand ITC" pitchFamily="66" charset="0"/>
              </a:rPr>
              <a:t>RECURSOS PERSONALES</a:t>
            </a:r>
            <a:endParaRPr lang="es-E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xmlns="" val="20141393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3"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3276</Words>
  <Application>Microsoft Office PowerPoint</Application>
  <PresentationFormat>Presentación en pantalla (4:3)</PresentationFormat>
  <Paragraphs>402</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Sofi</cp:lastModifiedBy>
  <cp:revision>39</cp:revision>
  <dcterms:created xsi:type="dcterms:W3CDTF">2013-12-08T11:46:57Z</dcterms:created>
  <dcterms:modified xsi:type="dcterms:W3CDTF">2014-02-02T15:08:27Z</dcterms:modified>
</cp:coreProperties>
</file>